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07" r:id="rId5"/>
    <p:sldId id="308" r:id="rId6"/>
    <p:sldId id="280" r:id="rId7"/>
    <p:sldId id="322" r:id="rId8"/>
    <p:sldId id="281" r:id="rId9"/>
    <p:sldId id="323" r:id="rId10"/>
    <p:sldId id="301" r:id="rId11"/>
    <p:sldId id="302" r:id="rId12"/>
    <p:sldId id="325" r:id="rId13"/>
    <p:sldId id="303" r:id="rId14"/>
    <p:sldId id="327" r:id="rId15"/>
    <p:sldId id="306" r:id="rId16"/>
    <p:sldId id="312" r:id="rId17"/>
    <p:sldId id="313" r:id="rId18"/>
    <p:sldId id="304" r:id="rId19"/>
    <p:sldId id="274" r:id="rId20"/>
  </p:sldIdLst>
  <p:sldSz cx="9144000" cy="6858000" type="screen4x3"/>
  <p:notesSz cx="6858000" cy="9144000"/>
  <p:custDataLst>
    <p:tags r:id="rId24"/>
  </p:custDataLst>
  <p:defaultTextStyle>
    <a:defPPr>
      <a:defRPr lang="zh-CN"/>
    </a:defPPr>
    <a:lvl1pPr marL="0" lvl="0" indent="0" algn="l" defTabSz="914400" rtl="0" eaLnBrk="0" fontAlgn="base" latinLnBrk="0" hangingPunct="0">
      <a:lnSpc>
        <a:spcPct val="100000"/>
      </a:lnSpc>
      <a:spcBef>
        <a:spcPct val="0"/>
      </a:spcBef>
      <a:spcAft>
        <a:spcPct val="0"/>
      </a:spcAft>
      <a:buNone/>
      <a:defRPr b="1" i="0" u="none" kern="1200" baseline="0">
        <a:solidFill>
          <a:schemeClr val="tx1"/>
        </a:solidFill>
        <a:latin typeface="Verdana" panose="020B060403050404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1"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1"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1"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1" i="0" u="none" kern="1200" baseline="0">
        <a:solidFill>
          <a:schemeClr val="tx1"/>
        </a:solidFill>
        <a:latin typeface="Verdan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51BA3"/>
    <a:srgbClr val="000000"/>
    <a:srgbClr val="FF85FF"/>
    <a:srgbClr val="30C5C2"/>
    <a:srgbClr val="3DD2CF"/>
    <a:srgbClr val="2CB1AE"/>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3406"/>
    <p:restoredTop sz="93542"/>
  </p:normalViewPr>
  <p:slideViewPr>
    <p:cSldViewPr showGuides="1">
      <p:cViewPr varScale="1">
        <p:scale>
          <a:sx n="73" d="100"/>
          <a:sy n="73" d="100"/>
        </p:scale>
        <p:origin x="78" y="720"/>
      </p:cViewPr>
      <p:guideLst>
        <p:guide orient="horz" pos="2177"/>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6B84C11-07A7-41F5-8B9A-39D0ACB1BF53}" type="doc">
      <dgm:prSet loTypeId="process" loCatId="process" qsTypeId="urn:microsoft.com/office/officeart/2005/8/quickstyle/simple1" qsCatId="simple" csTypeId="urn:microsoft.com/office/officeart/2005/8/colors/accent1_2" csCatId="accent1" phldr="0"/>
      <dgm:spPr/>
      <dgm:t>
        <a:bodyPr/>
        <a:p>
          <a:endParaRPr lang="zh-CN" altLang="en-US"/>
        </a:p>
      </dgm:t>
    </dgm:pt>
    <dgm:pt modelId="{97A8C2AA-AE5F-4DE0-91B1-F0E85C273E74}">
      <dgm:prSet phldrT="[文本]" phldr="0" custT="0"/>
      <dgm:spPr/>
      <dgm:t>
        <a:bodyPr vert="horz" wrap="square"/>
        <a:p>
          <a:pPr>
            <a:lnSpc>
              <a:spcPct val="100000"/>
            </a:lnSpc>
            <a:spcBef>
              <a:spcPct val="0"/>
            </a:spcBef>
            <a:spcAft>
              <a:spcPct val="35000"/>
            </a:spcAft>
          </a:pPr>
          <a:r>
            <a:rPr lang="en-US" altLang="zh-CN"/>
            <a:t>     </a:t>
          </a:r>
          <a:r>
            <a:rPr lang="zh-CN" altLang="en-US"/>
            <a:t>指挥长：</a:t>
          </a:r>
          <a:r>
            <a:rPr lang="zh-CN" altLang="en-US"/>
            <a:t/>
          </a:r>
          <a:endParaRPr lang="zh-CN" altLang="en-US"/>
        </a:p>
        <a:p>
          <a:pPr>
            <a:lnSpc>
              <a:spcPct val="100000"/>
            </a:lnSpc>
            <a:spcBef>
              <a:spcPct val="0"/>
            </a:spcBef>
            <a:spcAft>
              <a:spcPct val="35000"/>
            </a:spcAft>
          </a:pPr>
          <a:r>
            <a:rPr lang="zh-CN" altLang="en-US"/>
            <a:t>管委会</a:t>
          </a:r>
          <a:r>
            <a:rPr lang="zh-CN" altLang="en-US"/>
            <a:t>分管国土资源、安监工作的副主任</a:t>
          </a:r>
          <a:r>
            <a:rPr lang="zh-CN" altLang="en-US"/>
            <a:t/>
          </a:r>
          <a:endParaRPr lang="zh-CN" altLang="en-US"/>
        </a:p>
      </dgm:t>
    </dgm:pt>
    <dgm:pt modelId="{5477065E-AD40-40AD-B851-169D32D6F57B}" cxnId="{98DCFE24-53E3-4360-B82C-9E231610BCC1}" type="parTrans">
      <dgm:prSet/>
      <dgm:spPr/>
      <dgm:t>
        <a:bodyPr/>
        <a:p>
          <a:endParaRPr lang="zh-CN" altLang="en-US"/>
        </a:p>
      </dgm:t>
    </dgm:pt>
    <dgm:pt modelId="{DD01B2A3-2986-44EB-899A-2EB74CB0A2FA}" cxnId="{98DCFE24-53E3-4360-B82C-9E231610BCC1}" type="sibTrans">
      <dgm:prSet/>
      <dgm:spPr/>
      <dgm:t>
        <a:bodyPr/>
        <a:p>
          <a:endParaRPr lang="zh-CN" altLang="en-US"/>
        </a:p>
      </dgm:t>
    </dgm:pt>
    <dgm:pt modelId="{2242276B-C45F-4F0F-B30B-7CF067B5E32C}">
      <dgm:prSet phldr="0" custT="0"/>
      <dgm:spPr/>
      <dgm:t>
        <a:bodyPr vert="horz" wrap="square"/>
        <a:p>
          <a:pPr>
            <a:lnSpc>
              <a:spcPct val="100000"/>
            </a:lnSpc>
            <a:spcBef>
              <a:spcPct val="0"/>
            </a:spcBef>
            <a:spcAft>
              <a:spcPct val="15000"/>
            </a:spcAft>
          </a:pPr>
          <a:r>
            <a:rPr altLang="en-US"/>
            <a:t/>
          </a:r>
          <a:endParaRPr altLang="en-US"/>
        </a:p>
      </dgm:t>
    </dgm:pt>
    <dgm:pt modelId="{BC3088B1-36F9-414C-AC7D-5413692957F8}" cxnId="{8050567D-4144-4E08-8043-A9E39BE6CAC6}" type="parTrans">
      <dgm:prSet/>
      <dgm:spPr/>
    </dgm:pt>
    <dgm:pt modelId="{A11F7659-04DB-45D0-ABF6-0BE3AC29D4B2}" cxnId="{8050567D-4144-4E08-8043-A9E39BE6CAC6}" type="sibTrans">
      <dgm:prSet/>
      <dgm:spPr/>
    </dgm:pt>
    <dgm:pt modelId="{AA9738B0-5BDA-4C3E-BFCA-DE6DAA9023C6}">
      <dgm:prSet phldr="0" custT="0"/>
      <dgm:spPr/>
      <dgm:t>
        <a:bodyPr vert="horz" wrap="square"/>
        <a:p>
          <a:pPr>
            <a:lnSpc>
              <a:spcPct val="100000"/>
            </a:lnSpc>
            <a:spcBef>
              <a:spcPct val="0"/>
            </a:spcBef>
            <a:spcAft>
              <a:spcPct val="15000"/>
            </a:spcAft>
          </a:pPr>
          <a:r>
            <a:rPr altLang="en-US"/>
            <a:t/>
          </a:r>
          <a:endParaRPr altLang="en-US"/>
        </a:p>
      </dgm:t>
    </dgm:pt>
    <dgm:pt modelId="{72CFD3A6-3AAD-4B2A-873D-E5843F97C423}" cxnId="{24758B4D-C8DC-4578-9CAB-C651BF391C2F}" type="parTrans">
      <dgm:prSet/>
      <dgm:spPr/>
    </dgm:pt>
    <dgm:pt modelId="{88B1D997-41F2-4823-8384-BC598172975C}" cxnId="{24758B4D-C8DC-4578-9CAB-C651BF391C2F}" type="sibTrans">
      <dgm:prSet/>
      <dgm:spPr/>
    </dgm:pt>
    <dgm:pt modelId="{8ED20423-F7C2-4DAC-B9CC-17F08874BF3A}">
      <dgm:prSet phldrT="[文本]" phldr="0" custT="0"/>
      <dgm:spPr/>
      <dgm:t>
        <a:bodyPr vert="horz" wrap="square"/>
        <a:p>
          <a:pPr>
            <a:lnSpc>
              <a:spcPct val="100000"/>
            </a:lnSpc>
            <a:spcBef>
              <a:spcPct val="0"/>
            </a:spcBef>
            <a:spcAft>
              <a:spcPct val="35000"/>
            </a:spcAft>
          </a:pPr>
          <a:r>
            <a:rPr lang="en-US" altLang="zh-CN"/>
            <a:t>     </a:t>
          </a:r>
          <a:r>
            <a:rPr lang="zh-CN" altLang="en-US"/>
            <a:t>副指挥长：</a:t>
          </a:r>
          <a:endParaRPr lang="zh-CN" altLang="en-US"/>
        </a:p>
        <a:p>
          <a:pPr>
            <a:lnSpc>
              <a:spcPct val="100000"/>
            </a:lnSpc>
            <a:spcBef>
              <a:spcPct val="0"/>
            </a:spcBef>
            <a:spcAft>
              <a:spcPct val="35000"/>
            </a:spcAft>
          </a:pPr>
          <a:r>
            <a:rPr lang="zh-CN" altLang="en-US"/>
            <a:t>规划发展局局长、综合治理局局长、济南市南部山区消防救援大队大队长</a:t>
          </a:r>
          <a:r>
            <a:rPr lang="zh-CN" altLang="en-US"/>
            <a:t/>
          </a:r>
          <a:endParaRPr lang="zh-CN" altLang="en-US"/>
        </a:p>
      </dgm:t>
    </dgm:pt>
    <dgm:pt modelId="{6A6DCCB9-B9C9-4F02-8372-40D5BB3E2726}" cxnId="{6B6DBDBB-7C02-4A5C-AEE3-1D025E583B38}" type="parTrans">
      <dgm:prSet/>
      <dgm:spPr/>
      <dgm:t>
        <a:bodyPr/>
        <a:p>
          <a:endParaRPr lang="zh-CN" altLang="en-US"/>
        </a:p>
      </dgm:t>
    </dgm:pt>
    <dgm:pt modelId="{183EE679-6E63-4B49-9665-FE19B4A2F12A}" cxnId="{6B6DBDBB-7C02-4A5C-AEE3-1D025E583B38}" type="sibTrans">
      <dgm:prSet/>
      <dgm:spPr/>
      <dgm:t>
        <a:bodyPr/>
        <a:p>
          <a:endParaRPr lang="zh-CN" altLang="en-US"/>
        </a:p>
      </dgm:t>
    </dgm:pt>
    <dgm:pt modelId="{D4BD55C7-AC3C-43FC-8A67-85D9B43F95ED}">
      <dgm:prSet phldrT="[文本]" phldr="0" custT="0"/>
      <dgm:spPr/>
      <dgm:t>
        <a:bodyPr vert="horz" wrap="square"/>
        <a:p>
          <a:pPr>
            <a:lnSpc>
              <a:spcPct val="100000"/>
            </a:lnSpc>
            <a:spcBef>
              <a:spcPct val="0"/>
            </a:spcBef>
            <a:spcAft>
              <a:spcPct val="35000"/>
            </a:spcAft>
          </a:pPr>
          <a:r>
            <a:rPr lang="en-US" altLang="zh-CN"/>
            <a:t>   </a:t>
          </a:r>
          <a:r>
            <a:rPr lang="zh-CN" altLang="en-US"/>
            <a:t>成员单位：管委会党政办、规划发展局、综合治理局、综合管理执法局、生态保护与绿色发展局、社会事务管理局、市场监管局、财政局、市公安局南部山区分局、生态旅游保护发展中心、济南市南部山区消防救援大队、各街办、三大通讯网络运营商等有关部门。</a:t>
          </a:r>
          <a:r>
            <a:rPr lang="zh-CN" altLang="en-US"/>
            <a:t/>
          </a:r>
          <a:endParaRPr lang="zh-CN" altLang="en-US"/>
        </a:p>
      </dgm:t>
    </dgm:pt>
    <dgm:pt modelId="{0E3D13F2-5377-4EE3-8062-8626E5770718}" cxnId="{B2714869-D3CF-432C-B546-7298AC1A4582}" type="parTrans">
      <dgm:prSet/>
      <dgm:spPr/>
      <dgm:t>
        <a:bodyPr/>
        <a:p>
          <a:endParaRPr lang="zh-CN" altLang="en-US"/>
        </a:p>
      </dgm:t>
    </dgm:pt>
    <dgm:pt modelId="{767768A6-72C8-4B98-98E5-B01A1C804B6A}" cxnId="{B2714869-D3CF-432C-B546-7298AC1A4582}" type="sibTrans">
      <dgm:prSet/>
      <dgm:spPr/>
      <dgm:t>
        <a:bodyPr/>
        <a:p>
          <a:endParaRPr lang="zh-CN" altLang="en-US"/>
        </a:p>
      </dgm:t>
    </dgm:pt>
    <dgm:pt modelId="{EBE81508-B149-4B3C-B231-97BF5F08472D}" type="pres">
      <dgm:prSet presAssocID="{46B84C11-07A7-41F5-8B9A-39D0ACB1BF53}" presName="outerComposite" presStyleCnt="0">
        <dgm:presLayoutVars>
          <dgm:chMax val="5"/>
          <dgm:dir/>
          <dgm:resizeHandles val="exact"/>
        </dgm:presLayoutVars>
      </dgm:prSet>
      <dgm:spPr/>
    </dgm:pt>
    <dgm:pt modelId="{526F08A7-0F36-4A10-9552-DD6C2051F03D}" type="pres">
      <dgm:prSet presAssocID="{46B84C11-07A7-41F5-8B9A-39D0ACB1BF53}" presName="dummyMaxCanvas" presStyleCnt="0">
        <dgm:presLayoutVars/>
      </dgm:prSet>
      <dgm:spPr/>
    </dgm:pt>
    <dgm:pt modelId="{3919437E-4A2C-4D67-99AE-59DF82E41407}" type="pres">
      <dgm:prSet presAssocID="{46B84C11-07A7-41F5-8B9A-39D0ACB1BF53}" presName="ThreeNodes_1" presStyleLbl="node1" presStyleIdx="0" presStyleCnt="3">
        <dgm:presLayoutVars>
          <dgm:bulletEnabled val="1"/>
        </dgm:presLayoutVars>
      </dgm:prSet>
      <dgm:spPr/>
    </dgm:pt>
    <dgm:pt modelId="{A339F384-4BED-4FC2-8E07-A05A6FA26E24}" type="pres">
      <dgm:prSet presAssocID="{46B84C11-07A7-41F5-8B9A-39D0ACB1BF53}" presName="ThreeNodes_2" presStyleLbl="node1" presStyleIdx="1" presStyleCnt="3">
        <dgm:presLayoutVars>
          <dgm:bulletEnabled val="1"/>
        </dgm:presLayoutVars>
      </dgm:prSet>
      <dgm:spPr/>
    </dgm:pt>
    <dgm:pt modelId="{1849904B-B9A1-41B8-AE72-D62AF180C8CC}" type="pres">
      <dgm:prSet presAssocID="{46B84C11-07A7-41F5-8B9A-39D0ACB1BF53}" presName="ThreeNodes_3" presStyleLbl="node1" presStyleIdx="2" presStyleCnt="3">
        <dgm:presLayoutVars>
          <dgm:bulletEnabled val="1"/>
        </dgm:presLayoutVars>
      </dgm:prSet>
      <dgm:spPr/>
    </dgm:pt>
    <dgm:pt modelId="{CF9E5FB5-3C8E-4F9C-BE67-08F0D67091D7}" type="pres">
      <dgm:prSet presAssocID="{46B84C11-07A7-41F5-8B9A-39D0ACB1BF53}" presName="ThreeConn_1-2" presStyleLbl="fgAccFollowNode1" presStyleIdx="0" presStyleCnt="2">
        <dgm:presLayoutVars>
          <dgm:bulletEnabled val="1"/>
        </dgm:presLayoutVars>
      </dgm:prSet>
      <dgm:spPr/>
    </dgm:pt>
    <dgm:pt modelId="{A03B5AAD-8870-4FBD-A0AF-D6730408EEF5}" type="pres">
      <dgm:prSet presAssocID="{46B84C11-07A7-41F5-8B9A-39D0ACB1BF53}" presName="ThreeConn_2-3" presStyleLbl="fgAccFollowNode1" presStyleIdx="1" presStyleCnt="2">
        <dgm:presLayoutVars>
          <dgm:bulletEnabled val="1"/>
        </dgm:presLayoutVars>
      </dgm:prSet>
      <dgm:spPr/>
    </dgm:pt>
    <dgm:pt modelId="{7AF2ADE7-1D5F-4587-963C-19F4667E16E0}" type="pres">
      <dgm:prSet presAssocID="{46B84C11-07A7-41F5-8B9A-39D0ACB1BF53}" presName="ThreeNodes_1_text" presStyleCnt="0">
        <dgm:presLayoutVars>
          <dgm:bulletEnabled val="1"/>
        </dgm:presLayoutVars>
      </dgm:prSet>
      <dgm:spPr/>
    </dgm:pt>
    <dgm:pt modelId="{B1D9E1BE-B5DA-43D1-8C09-88380C579620}" type="pres">
      <dgm:prSet presAssocID="{46B84C11-07A7-41F5-8B9A-39D0ACB1BF53}" presName="ThreeNodes_2_text" presStyleCnt="0">
        <dgm:presLayoutVars>
          <dgm:bulletEnabled val="1"/>
        </dgm:presLayoutVars>
      </dgm:prSet>
      <dgm:spPr/>
    </dgm:pt>
    <dgm:pt modelId="{C30B45B3-C9C6-402B-89DA-20610CD8F55C}" type="pres">
      <dgm:prSet presAssocID="{46B84C11-07A7-41F5-8B9A-39D0ACB1BF53}" presName="ThreeNodes_3_text" presStyleCnt="0">
        <dgm:presLayoutVars>
          <dgm:bulletEnabled val="1"/>
        </dgm:presLayoutVars>
      </dgm:prSet>
      <dgm:spPr/>
    </dgm:pt>
  </dgm:ptLst>
  <dgm:cxnLst>
    <dgm:cxn modelId="{98DCFE24-53E3-4360-B82C-9E231610BCC1}" srcId="{46B84C11-07A7-41F5-8B9A-39D0ACB1BF53}" destId="{97A8C2AA-AE5F-4DE0-91B1-F0E85C273E74}" srcOrd="0" destOrd="0" parTransId="{5477065E-AD40-40AD-B851-169D32D6F57B}" sibTransId="{DD01B2A3-2986-44EB-899A-2EB74CB0A2FA}"/>
    <dgm:cxn modelId="{8050567D-4144-4E08-8043-A9E39BE6CAC6}" srcId="{97A8C2AA-AE5F-4DE0-91B1-F0E85C273E74}" destId="{2242276B-C45F-4F0F-B30B-7CF067B5E32C}" srcOrd="0" destOrd="0" parTransId="{BC3088B1-36F9-414C-AC7D-5413692957F8}" sibTransId="{A11F7659-04DB-45D0-ABF6-0BE3AC29D4B2}"/>
    <dgm:cxn modelId="{24758B4D-C8DC-4578-9CAB-C651BF391C2F}" srcId="{97A8C2AA-AE5F-4DE0-91B1-F0E85C273E74}" destId="{AA9738B0-5BDA-4C3E-BFCA-DE6DAA9023C6}" srcOrd="1" destOrd="0" parTransId="{72CFD3A6-3AAD-4B2A-873D-E5843F97C423}" sibTransId="{88B1D997-41F2-4823-8384-BC598172975C}"/>
    <dgm:cxn modelId="{6B6DBDBB-7C02-4A5C-AEE3-1D025E583B38}" srcId="{46B84C11-07A7-41F5-8B9A-39D0ACB1BF53}" destId="{8ED20423-F7C2-4DAC-B9CC-17F08874BF3A}" srcOrd="1" destOrd="0" parTransId="{6A6DCCB9-B9C9-4F02-8372-40D5BB3E2726}" sibTransId="{183EE679-6E63-4B49-9665-FE19B4A2F12A}"/>
    <dgm:cxn modelId="{B2714869-D3CF-432C-B546-7298AC1A4582}" srcId="{46B84C11-07A7-41F5-8B9A-39D0ACB1BF53}" destId="{D4BD55C7-AC3C-43FC-8A67-85D9B43F95ED}" srcOrd="2" destOrd="0" parTransId="{0E3D13F2-5377-4EE3-8062-8626E5770718}" sibTransId="{767768A6-72C8-4B98-98E5-B01A1C804B6A}"/>
    <dgm:cxn modelId="{26BEA6C2-BCEE-4DAE-87F5-279E0878B0F1}" type="presOf" srcId="{46B84C11-07A7-41F5-8B9A-39D0ACB1BF53}" destId="{EBE81508-B149-4B3C-B231-97BF5F08472D}" srcOrd="0" destOrd="0" presId="urn:microsoft.com/office/officeart/2005/8/layout/vProcess5"/>
    <dgm:cxn modelId="{8B31BE59-ACBF-4EA5-80CD-FBAAB8138EA7}" type="presParOf" srcId="{EBE81508-B149-4B3C-B231-97BF5F08472D}" destId="{526F08A7-0F36-4A10-9552-DD6C2051F03D}" srcOrd="0" destOrd="0" presId="urn:microsoft.com/office/officeart/2005/8/layout/vProcess5"/>
    <dgm:cxn modelId="{50A2171C-7D5E-4CBE-9CBF-AB4B1D61E1F9}" type="presParOf" srcId="{EBE81508-B149-4B3C-B231-97BF5F08472D}" destId="{3919437E-4A2C-4D67-99AE-59DF82E41407}" srcOrd="1" destOrd="0" presId="urn:microsoft.com/office/officeart/2005/8/layout/vProcess5"/>
    <dgm:cxn modelId="{F8EB1CF3-F2DE-4B1A-8364-E97892EBADC0}" type="presOf" srcId="{97A8C2AA-AE5F-4DE0-91B1-F0E85C273E74}" destId="{3919437E-4A2C-4D67-99AE-59DF82E41407}" srcOrd="0" destOrd="0" presId="urn:microsoft.com/office/officeart/2005/8/layout/vProcess5"/>
    <dgm:cxn modelId="{75EC895D-BB9D-4EE3-B728-5AC9273153F0}" type="presOf" srcId="{2242276B-C45F-4F0F-B30B-7CF067B5E32C}" destId="{3919437E-4A2C-4D67-99AE-59DF82E41407}" srcOrd="0" destOrd="1" presId="urn:microsoft.com/office/officeart/2005/8/layout/vProcess5"/>
    <dgm:cxn modelId="{27960D71-46DC-4C35-BA4F-6B36697AA332}" type="presOf" srcId="{AA9738B0-5BDA-4C3E-BFCA-DE6DAA9023C6}" destId="{3919437E-4A2C-4D67-99AE-59DF82E41407}" srcOrd="0" destOrd="2" presId="urn:microsoft.com/office/officeart/2005/8/layout/vProcess5"/>
    <dgm:cxn modelId="{39389494-63E3-48CA-A94E-2AFB9384B5DA}" type="presParOf" srcId="{EBE81508-B149-4B3C-B231-97BF5F08472D}" destId="{A339F384-4BED-4FC2-8E07-A05A6FA26E24}" srcOrd="2" destOrd="0" presId="urn:microsoft.com/office/officeart/2005/8/layout/vProcess5"/>
    <dgm:cxn modelId="{C9DDC2BC-B409-4423-8BA8-350291873131}" type="presOf" srcId="{8ED20423-F7C2-4DAC-B9CC-17F08874BF3A}" destId="{A339F384-4BED-4FC2-8E07-A05A6FA26E24}" srcOrd="0" destOrd="0" presId="urn:microsoft.com/office/officeart/2005/8/layout/vProcess5"/>
    <dgm:cxn modelId="{50748156-F71C-43B4-BC64-7E37FC17F489}" type="presParOf" srcId="{EBE81508-B149-4B3C-B231-97BF5F08472D}" destId="{1849904B-B9A1-41B8-AE72-D62AF180C8CC}" srcOrd="3" destOrd="0" presId="urn:microsoft.com/office/officeart/2005/8/layout/vProcess5"/>
    <dgm:cxn modelId="{D8C74A27-B068-4F96-A590-0531A8002965}" type="presOf" srcId="{D4BD55C7-AC3C-43FC-8A67-85D9B43F95ED}" destId="{1849904B-B9A1-41B8-AE72-D62AF180C8CC}" srcOrd="0" destOrd="0" presId="urn:microsoft.com/office/officeart/2005/8/layout/vProcess5"/>
    <dgm:cxn modelId="{B42880F8-42BC-47AB-8755-48F6B4740460}" type="presParOf" srcId="{EBE81508-B149-4B3C-B231-97BF5F08472D}" destId="{CF9E5FB5-3C8E-4F9C-BE67-08F0D67091D7}" srcOrd="4" destOrd="0" presId="urn:microsoft.com/office/officeart/2005/8/layout/vProcess5"/>
    <dgm:cxn modelId="{99E0F948-A33E-4045-9E4A-9244487CB2AA}" type="presOf" srcId="{DD01B2A3-2986-44EB-899A-2EB74CB0A2FA}" destId="{CF9E5FB5-3C8E-4F9C-BE67-08F0D67091D7}" srcOrd="0" destOrd="0" presId="urn:microsoft.com/office/officeart/2005/8/layout/vProcess5"/>
    <dgm:cxn modelId="{FAE33B94-D4F6-42B5-8E51-652140DD1C0F}" type="presParOf" srcId="{EBE81508-B149-4B3C-B231-97BF5F08472D}" destId="{A03B5AAD-8870-4FBD-A0AF-D6730408EEF5}" srcOrd="5" destOrd="0" presId="urn:microsoft.com/office/officeart/2005/8/layout/vProcess5"/>
    <dgm:cxn modelId="{5607CF3F-85EF-4454-AE6E-93C5C3FDFC31}" type="presOf" srcId="{183EE679-6E63-4B49-9665-FE19B4A2F12A}" destId="{A03B5AAD-8870-4FBD-A0AF-D6730408EEF5}" srcOrd="0" destOrd="0" presId="urn:microsoft.com/office/officeart/2005/8/layout/vProcess5"/>
    <dgm:cxn modelId="{8F3E03B2-1A3D-43F3-ADBF-90FA58B7B617}" type="presParOf" srcId="{EBE81508-B149-4B3C-B231-97BF5F08472D}" destId="{7AF2ADE7-1D5F-4587-963C-19F4667E16E0}" srcOrd="6" destOrd="0" presId="urn:microsoft.com/office/officeart/2005/8/layout/vProcess5"/>
    <dgm:cxn modelId="{9622521D-22FF-4B10-AF7F-3DBED67E8234}" type="presOf" srcId="{97A8C2AA-AE5F-4DE0-91B1-F0E85C273E74}" destId="{7AF2ADE7-1D5F-4587-963C-19F4667E16E0}" srcOrd="1" destOrd="0" presId="urn:microsoft.com/office/officeart/2005/8/layout/vProcess5"/>
    <dgm:cxn modelId="{46A733FB-B5DA-4536-A995-78AD04665A2D}" type="presOf" srcId="{2242276B-C45F-4F0F-B30B-7CF067B5E32C}" destId="{7AF2ADE7-1D5F-4587-963C-19F4667E16E0}" srcOrd="1" destOrd="1" presId="urn:microsoft.com/office/officeart/2005/8/layout/vProcess5"/>
    <dgm:cxn modelId="{4363D8ED-C22E-425A-A15B-DFDA28D9B9A3}" type="presOf" srcId="{AA9738B0-5BDA-4C3E-BFCA-DE6DAA9023C6}" destId="{7AF2ADE7-1D5F-4587-963C-19F4667E16E0}" srcOrd="1" destOrd="2" presId="urn:microsoft.com/office/officeart/2005/8/layout/vProcess5"/>
    <dgm:cxn modelId="{FF9D6EEC-DDC0-485B-8B37-832FD91DE67B}" type="presParOf" srcId="{EBE81508-B149-4B3C-B231-97BF5F08472D}" destId="{B1D9E1BE-B5DA-43D1-8C09-88380C579620}" srcOrd="7" destOrd="0" presId="urn:microsoft.com/office/officeart/2005/8/layout/vProcess5"/>
    <dgm:cxn modelId="{1077A5EA-FABE-4864-B9F8-BD2ED1AF3D24}" type="presOf" srcId="{8ED20423-F7C2-4DAC-B9CC-17F08874BF3A}" destId="{B1D9E1BE-B5DA-43D1-8C09-88380C579620}" srcOrd="1" destOrd="0" presId="urn:microsoft.com/office/officeart/2005/8/layout/vProcess5"/>
    <dgm:cxn modelId="{BD0D7591-C321-472B-94EF-4BC76F8F02DA}" type="presParOf" srcId="{EBE81508-B149-4B3C-B231-97BF5F08472D}" destId="{C30B45B3-C9C6-402B-89DA-20610CD8F55C}" srcOrd="8" destOrd="0" presId="urn:microsoft.com/office/officeart/2005/8/layout/vProcess5"/>
    <dgm:cxn modelId="{2536098E-337D-44C3-8931-DB4E9474C76F}" type="presOf" srcId="{D4BD55C7-AC3C-43FC-8A67-85D9B43F95ED}" destId="{C30B45B3-C9C6-402B-89DA-20610CD8F55C}" srcOrd="1"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15931E-1654-4B73-89B2-8E333D9C42E0}" type="doc">
      <dgm:prSet loTypeId="urn:microsoft.com/office/officeart/2005/8/layout/vList5" loCatId="list" qsTypeId="urn:microsoft.com/office/officeart/2005/8/quickstyle/simple1" qsCatId="simple" csTypeId="urn:microsoft.com/office/officeart/2005/8/colors/accent1_2" csCatId="accent1" phldr="0"/>
      <dgm:spPr/>
      <dgm:t>
        <a:bodyPr/>
        <a:p>
          <a:endParaRPr lang="zh-CN" altLang="en-US"/>
        </a:p>
      </dgm:t>
    </dgm:pt>
    <dgm:pt modelId="{90DDC401-903F-495B-A387-FFA8A45891F6}">
      <dgm:prSet phldrT="[文本]" phldr="0" custT="0"/>
      <dgm:spPr/>
      <dgm:t>
        <a:bodyPr vert="horz" wrap="square"/>
        <a:p>
          <a:pPr>
            <a:lnSpc>
              <a:spcPct val="100000"/>
            </a:lnSpc>
            <a:spcBef>
              <a:spcPct val="0"/>
            </a:spcBef>
            <a:spcAft>
              <a:spcPct val="35000"/>
            </a:spcAft>
          </a:pPr>
          <a:r>
            <a:rPr lang="zh-CN" altLang="en-US"/>
            <a:t>信息速报</a:t>
          </a:r>
          <a:r>
            <a:rPr lang="zh-CN" altLang="en-US"/>
            <a:t/>
          </a:r>
          <a:endParaRPr lang="zh-CN" altLang="en-US"/>
        </a:p>
      </dgm:t>
    </dgm:pt>
    <dgm:pt modelId="{C8BB0B8A-C63A-4F83-B8DD-3A7CE259E4EE}" cxnId="{2B127B1D-95EC-4096-A9E0-A37C7DA053A8}" type="parTrans">
      <dgm:prSet/>
      <dgm:spPr/>
      <dgm:t>
        <a:bodyPr/>
        <a:p>
          <a:endParaRPr lang="zh-CN" altLang="en-US"/>
        </a:p>
      </dgm:t>
    </dgm:pt>
    <dgm:pt modelId="{35E5E878-0907-4014-9CFA-56AEFE6C22E5}" cxnId="{2B127B1D-95EC-4096-A9E0-A37C7DA053A8}" type="sibTrans">
      <dgm:prSet/>
      <dgm:spPr/>
      <dgm:t>
        <a:bodyPr/>
        <a:p>
          <a:endParaRPr lang="zh-CN" altLang="en-US"/>
        </a:p>
      </dgm:t>
    </dgm:pt>
    <dgm:pt modelId="{E08CEB0C-E37F-4DCA-A8EA-4B2CD3AD7754}">
      <dgm:prSet phldrT="[文本]" phldr="0" custT="0"/>
      <dgm:spPr/>
      <dgm:t>
        <a:bodyPr vert="horz" wrap="square"/>
        <a:p>
          <a:pPr>
            <a:lnSpc>
              <a:spcPct val="100000"/>
            </a:lnSpc>
            <a:spcBef>
              <a:spcPct val="0"/>
            </a:spcBef>
            <a:spcAft>
              <a:spcPct val="15000"/>
            </a:spcAft>
          </a:pPr>
          <a:r>
            <a:rPr lang="zh-CN" altLang="en-US"/>
            <a:t>一旦发生地灾险情、灾情，各街办及相关部门应立即到现场进行调查，迅速查清地质灾害险情、灾情出现的地点、时间、类型、规模、引发因素、发展趋势及造成的人员伤亡、失踪数量和直接经济损失，提出应采取的对策、措施和工作建议。</a:t>
          </a:r>
          <a:r>
            <a:rPr lang="zh-CN" altLang="en-US"/>
            <a:t/>
          </a:r>
          <a:endParaRPr lang="zh-CN" altLang="en-US"/>
        </a:p>
      </dgm:t>
    </dgm:pt>
    <dgm:pt modelId="{FB4BCC77-44E9-4065-8A2F-90CD32DE34E3}" cxnId="{6316B674-62EC-4A04-9B46-C9C8EAA96477}" type="parTrans">
      <dgm:prSet/>
      <dgm:spPr/>
      <dgm:t>
        <a:bodyPr/>
        <a:p>
          <a:endParaRPr lang="zh-CN" altLang="en-US"/>
        </a:p>
      </dgm:t>
    </dgm:pt>
    <dgm:pt modelId="{41FED480-3E2E-47A2-B997-02D527BC8082}" cxnId="{6316B674-62EC-4A04-9B46-C9C8EAA96477}" type="sibTrans">
      <dgm:prSet/>
      <dgm:spPr/>
      <dgm:t>
        <a:bodyPr/>
        <a:p>
          <a:endParaRPr lang="zh-CN" altLang="en-US"/>
        </a:p>
      </dgm:t>
    </dgm:pt>
    <dgm:pt modelId="{A6685E83-BEEC-49B3-B40A-539E2C0D7A1A}">
      <dgm:prSet phldrT="[文本]" phldr="0" custT="0"/>
      <dgm:spPr/>
      <dgm:t>
        <a:bodyPr vert="horz" wrap="square"/>
        <a:p>
          <a:pPr>
            <a:lnSpc>
              <a:spcPct val="100000"/>
            </a:lnSpc>
            <a:spcBef>
              <a:spcPct val="0"/>
            </a:spcBef>
            <a:spcAft>
              <a:spcPct val="35000"/>
            </a:spcAft>
          </a:pPr>
          <a:r>
            <a:rPr lang="zh-CN" altLang="en-US"/>
            <a:t>应急响应行动</a:t>
          </a:r>
          <a:r>
            <a:rPr lang="zh-CN" altLang="en-US"/>
            <a:t/>
          </a:r>
          <a:endParaRPr lang="zh-CN" altLang="en-US"/>
        </a:p>
      </dgm:t>
    </dgm:pt>
    <dgm:pt modelId="{FECC43A3-D59E-4EE1-9557-8FBB90D5B362}" cxnId="{31D3048D-C682-4598-8EB4-487C3866C667}" type="parTrans">
      <dgm:prSet/>
      <dgm:spPr/>
      <dgm:t>
        <a:bodyPr/>
        <a:p>
          <a:endParaRPr lang="zh-CN" altLang="en-US"/>
        </a:p>
      </dgm:t>
    </dgm:pt>
    <dgm:pt modelId="{68BB6C9A-B7F0-43A0-955B-FC8C4D4009BF}" cxnId="{31D3048D-C682-4598-8EB4-487C3866C667}" type="sibTrans">
      <dgm:prSet/>
      <dgm:spPr/>
      <dgm:t>
        <a:bodyPr/>
        <a:p>
          <a:endParaRPr lang="zh-CN" altLang="en-US"/>
        </a:p>
      </dgm:t>
    </dgm:pt>
    <dgm:pt modelId="{CBA50553-63FA-4B5A-9888-EDDBA06CA593}">
      <dgm:prSet phldrT="[文本]" phldr="0" custT="0"/>
      <dgm:spPr/>
      <dgm:t>
        <a:bodyPr vert="horz" wrap="square"/>
        <a:p>
          <a:pPr>
            <a:lnSpc>
              <a:spcPct val="100000"/>
            </a:lnSpc>
            <a:spcBef>
              <a:spcPct val="0"/>
            </a:spcBef>
            <a:spcAft>
              <a:spcPct val="15000"/>
            </a:spcAft>
          </a:pPr>
          <a:r>
            <a:rPr lang="zh-CN" altLang="en-US"/>
            <a:t>小型地质灾害应急响应</a:t>
          </a:r>
          <a:r>
            <a:rPr lang="zh-CN" altLang="en-US"/>
            <a:t>：</a:t>
          </a:r>
          <a:r>
            <a:rPr lang="zh-CN" altLang="en-US"/>
            <a:t>管委会立即启动区突发地质灾害应急预案，划定地质灾害危险区，疏散受威胁群众，开展地质灾害险（灾）情调查、灾情评估、趋势预测、应急疏散、应急抢险救援、灾后重建等工作。</a:t>
          </a:r>
          <a:r>
            <a:rPr lang="zh-CN" altLang="en-US"/>
            <a:t/>
          </a:r>
          <a:endParaRPr lang="zh-CN" altLang="en-US"/>
        </a:p>
      </dgm:t>
    </dgm:pt>
    <dgm:pt modelId="{73E2772F-165D-4B56-ACC2-969CBF53B0A8}" cxnId="{388B50EF-B99A-424D-8976-AF73C8C7EC50}" type="parTrans">
      <dgm:prSet/>
      <dgm:spPr/>
      <dgm:t>
        <a:bodyPr/>
        <a:p>
          <a:endParaRPr lang="zh-CN" altLang="en-US"/>
        </a:p>
      </dgm:t>
    </dgm:pt>
    <dgm:pt modelId="{7BFD1607-7356-4D3D-A829-75D002A3A4B0}" cxnId="{388B50EF-B99A-424D-8976-AF73C8C7EC50}" type="sibTrans">
      <dgm:prSet/>
      <dgm:spPr/>
      <dgm:t>
        <a:bodyPr/>
        <a:p>
          <a:endParaRPr lang="zh-CN" altLang="en-US"/>
        </a:p>
      </dgm:t>
    </dgm:pt>
    <dgm:pt modelId="{6973A48D-E9A9-4D3F-ABE1-0EF5150EA95E}">
      <dgm:prSet phldr="0" custT="0"/>
      <dgm:spPr/>
      <dgm:t>
        <a:bodyPr vert="horz" wrap="square"/>
        <a:p>
          <a:pPr>
            <a:lnSpc>
              <a:spcPct val="100000"/>
            </a:lnSpc>
            <a:spcBef>
              <a:spcPct val="0"/>
            </a:spcBef>
            <a:spcAft>
              <a:spcPct val="15000"/>
            </a:spcAft>
          </a:pPr>
          <a:r>
            <a:rPr lang="zh-CN" altLang="en-US"/>
            <a:t>中型以上地质灾害应急响应：在区应急响应的基础上，启动市突发地质灾害应急预案，开展应急处置工作。</a:t>
          </a:r>
          <a:r>
            <a:rPr lang="zh-CN" altLang="en-US"/>
            <a:t/>
          </a:r>
          <a:endParaRPr lang="zh-CN" altLang="en-US"/>
        </a:p>
      </dgm:t>
    </dgm:pt>
    <dgm:pt modelId="{B9E0A6C8-04BC-4F37-A9D6-731EF39A223A}" cxnId="{ACD5B278-9B1E-405C-8B91-467DD79A139E}" type="parTrans">
      <dgm:prSet/>
      <dgm:spPr/>
    </dgm:pt>
    <dgm:pt modelId="{A0C2CC51-BB76-4CD1-9656-228AC3C8AC35}" cxnId="{ACD5B278-9B1E-405C-8B91-467DD79A139E}" type="sibTrans">
      <dgm:prSet/>
      <dgm:spPr/>
    </dgm:pt>
    <dgm:pt modelId="{C8DDDFA1-AF37-4444-AAEB-D51CEE212719}">
      <dgm:prSet phldrT="[文本]" phldr="0" custT="0"/>
      <dgm:spPr/>
      <dgm:t>
        <a:bodyPr vert="horz" wrap="square"/>
        <a:p>
          <a:pPr>
            <a:lnSpc>
              <a:spcPct val="100000"/>
            </a:lnSpc>
            <a:spcBef>
              <a:spcPct val="0"/>
            </a:spcBef>
            <a:spcAft>
              <a:spcPct val="35000"/>
            </a:spcAft>
          </a:pPr>
          <a:r>
            <a:rPr lang="zh-CN" altLang="en-US"/>
            <a:t>响应结束</a:t>
          </a:r>
          <a:r>
            <a:rPr lang="zh-CN" altLang="en-US"/>
            <a:t/>
          </a:r>
          <a:endParaRPr lang="zh-CN" altLang="en-US"/>
        </a:p>
      </dgm:t>
    </dgm:pt>
    <dgm:pt modelId="{26EA520A-5891-4EBA-B2AD-1840663D8C07}" cxnId="{576AEEF4-CF5A-4A09-9ED1-369ADD726122}" type="parTrans">
      <dgm:prSet/>
      <dgm:spPr/>
      <dgm:t>
        <a:bodyPr/>
        <a:p>
          <a:endParaRPr lang="zh-CN" altLang="en-US"/>
        </a:p>
      </dgm:t>
    </dgm:pt>
    <dgm:pt modelId="{CE2287C8-6424-4771-88FD-4DADE15C5A04}" cxnId="{576AEEF4-CF5A-4A09-9ED1-369ADD726122}" type="sibTrans">
      <dgm:prSet/>
      <dgm:spPr/>
      <dgm:t>
        <a:bodyPr/>
        <a:p>
          <a:endParaRPr lang="zh-CN" altLang="en-US"/>
        </a:p>
      </dgm:t>
    </dgm:pt>
    <dgm:pt modelId="{5AA02751-379E-46DB-884A-F23ACBC498EE}">
      <dgm:prSet phldrT="[文本]" phldr="0" custT="0"/>
      <dgm:spPr/>
      <dgm:t>
        <a:bodyPr vert="horz" wrap="square"/>
        <a:p>
          <a:pPr>
            <a:lnSpc>
              <a:spcPct val="100000"/>
            </a:lnSpc>
            <a:spcBef>
              <a:spcPct val="0"/>
            </a:spcBef>
            <a:spcAft>
              <a:spcPct val="15000"/>
            </a:spcAft>
          </a:pPr>
          <a:r>
            <a:rPr lang="zh-CN" altLang="en-US"/>
            <a:t>抢险救援和应急处置工作完成后，专家结合现场情况确定已解除危险后，由区应急指挥部决策，下达应急响应结束指令，应急响应结束。</a:t>
          </a:r>
          <a:endParaRPr lang="zh-CN" altLang="en-US"/>
        </a:p>
      </dgm:t>
    </dgm:pt>
    <dgm:pt modelId="{D0D77647-95BE-4607-B2F0-006D9CAB8F0E}" cxnId="{5557DBEF-3CA1-43FA-8F33-23F55AC1073D}" type="parTrans">
      <dgm:prSet/>
      <dgm:spPr/>
      <dgm:t>
        <a:bodyPr/>
        <a:p>
          <a:endParaRPr lang="zh-CN" altLang="en-US"/>
        </a:p>
      </dgm:t>
    </dgm:pt>
    <dgm:pt modelId="{3DBF6B9F-A188-4D67-ABE8-0633561FA9E5}" cxnId="{5557DBEF-3CA1-43FA-8F33-23F55AC1073D}" type="sibTrans">
      <dgm:prSet/>
      <dgm:spPr/>
      <dgm:t>
        <a:bodyPr/>
        <a:p>
          <a:endParaRPr lang="zh-CN" altLang="en-US"/>
        </a:p>
      </dgm:t>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3" custScaleX="58470" custScaleY="64014">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3" custScaleX="117086" custScaleY="63857" custLinFactNeighborX="4308" custLinFactNeighborY="-1538">
        <dgm:presLayoutVars>
          <dgm:bulletEnabled val="1"/>
        </dgm:presLayoutVars>
      </dgm:prSet>
      <dgm:spPr/>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3" custScaleX="55206" custScaleY="70793">
        <dgm:presLayoutVars>
          <dgm:chMax val="1"/>
          <dgm:bulletEnabled val="1"/>
        </dgm:presLayoutVars>
      </dgm:prSet>
      <dgm:spPr/>
    </dgm:pt>
    <dgm:pt modelId="{6EB2A58E-CA03-4F76-94B6-D8FE50231963}" type="pres">
      <dgm:prSet presAssocID="{A6685E83-BEEC-49B3-B40A-539E2C0D7A1A}" presName="descendantText" presStyleLbl="alignAccFollowNode1" presStyleIdx="1" presStyleCnt="3" custScaleX="120229" custScaleY="79474" custLinFactNeighborX="8820" custLinFactNeighborY="502">
        <dgm:presLayoutVars>
          <dgm:bulletEnabled val="1"/>
        </dgm:presLayoutVars>
      </dgm:prSet>
      <dgm:spPr/>
    </dgm:pt>
    <dgm:pt modelId="{A76EE5BB-CBA4-4DD9-BFB7-3F3F246C9BF0}" type="pres">
      <dgm:prSet presAssocID="{68BB6C9A-B7F0-43A0-955B-FC8C4D4009BF}" presName="sp" presStyleCnt="0"/>
      <dgm:spPr/>
    </dgm:pt>
    <dgm:pt modelId="{2BB2A428-FB05-47E5-AC5F-C6A7936A9AC0}" type="pres">
      <dgm:prSet presAssocID="{C8DDDFA1-AF37-4444-AAEB-D51CEE212719}" presName="linNode" presStyleCnt="0"/>
      <dgm:spPr/>
    </dgm:pt>
    <dgm:pt modelId="{B093CE78-670B-40EB-95CF-315E334D550F}" type="pres">
      <dgm:prSet presAssocID="{C8DDDFA1-AF37-4444-AAEB-D51CEE212719}" presName="parentText" presStyleLbl="node1" presStyleIdx="2" presStyleCnt="3" custScaleX="53629" custScaleY="51259">
        <dgm:presLayoutVars>
          <dgm:chMax val="1"/>
          <dgm:bulletEnabled val="1"/>
        </dgm:presLayoutVars>
      </dgm:prSet>
      <dgm:spPr/>
    </dgm:pt>
    <dgm:pt modelId="{64028F0D-BE57-4642-92F7-303D4E45C524}" type="pres">
      <dgm:prSet presAssocID="{C8DDDFA1-AF37-4444-AAEB-D51CEE212719}" presName="descendantText" presStyleLbl="alignAccFollowNode1" presStyleIdx="2" presStyleCnt="3" custScaleX="117805" custScaleY="56821" custLinFactNeighborX="7388" custLinFactNeighborY="-4332">
        <dgm:presLayoutVars>
          <dgm:bulletEnabled val="1"/>
        </dgm:presLayoutVars>
      </dgm:prSet>
      <dgm:spPr/>
    </dgm:pt>
  </dgm:ptLst>
  <dgm:cxnLst>
    <dgm:cxn modelId="{2B127B1D-95EC-4096-A9E0-A37C7DA053A8}" srcId="{2E15931E-1654-4B73-89B2-8E333D9C42E0}" destId="{90DDC401-903F-495B-A387-FFA8A45891F6}" srcOrd="0" destOrd="0" parTransId="{C8BB0B8A-C63A-4F83-B8DD-3A7CE259E4EE}" sibTransId="{35E5E878-0907-4014-9CFA-56AEFE6C22E5}"/>
    <dgm:cxn modelId="{6316B674-62EC-4A04-9B46-C9C8EAA96477}" srcId="{90DDC401-903F-495B-A387-FFA8A45891F6}" destId="{E08CEB0C-E37F-4DCA-A8EA-4B2CD3AD7754}" srcOrd="0" destOrd="0" parTransId="{FB4BCC77-44E9-4065-8A2F-90CD32DE34E3}" sibTransId="{41FED480-3E2E-47A2-B997-02D527BC8082}"/>
    <dgm:cxn modelId="{31D3048D-C682-4598-8EB4-487C3866C667}" srcId="{2E15931E-1654-4B73-89B2-8E333D9C42E0}" destId="{A6685E83-BEEC-49B3-B40A-539E2C0D7A1A}" srcOrd="1" destOrd="0" parTransId="{FECC43A3-D59E-4EE1-9557-8FBB90D5B362}" sibTransId="{68BB6C9A-B7F0-43A0-955B-FC8C4D4009BF}"/>
    <dgm:cxn modelId="{388B50EF-B99A-424D-8976-AF73C8C7EC50}" srcId="{A6685E83-BEEC-49B3-B40A-539E2C0D7A1A}" destId="{CBA50553-63FA-4B5A-9888-EDDBA06CA593}" srcOrd="0" destOrd="1" parTransId="{73E2772F-165D-4B56-ACC2-969CBF53B0A8}" sibTransId="{7BFD1607-7356-4D3D-A829-75D002A3A4B0}"/>
    <dgm:cxn modelId="{ACD5B278-9B1E-405C-8B91-467DD79A139E}" srcId="{A6685E83-BEEC-49B3-B40A-539E2C0D7A1A}" destId="{6973A48D-E9A9-4D3F-ABE1-0EF5150EA95E}" srcOrd="1" destOrd="1" parTransId="{B9E0A6C8-04BC-4F37-A9D6-731EF39A223A}" sibTransId="{A0C2CC51-BB76-4CD1-9656-228AC3C8AC35}"/>
    <dgm:cxn modelId="{576AEEF4-CF5A-4A09-9ED1-369ADD726122}" srcId="{2E15931E-1654-4B73-89B2-8E333D9C42E0}" destId="{C8DDDFA1-AF37-4444-AAEB-D51CEE212719}" srcOrd="2" destOrd="0" parTransId="{26EA520A-5891-4EBA-B2AD-1840663D8C07}" sibTransId="{CE2287C8-6424-4771-88FD-4DADE15C5A04}"/>
    <dgm:cxn modelId="{5557DBEF-3CA1-43FA-8F33-23F55AC1073D}" srcId="{C8DDDFA1-AF37-4444-AAEB-D51CEE212719}" destId="{5AA02751-379E-46DB-884A-F23ACBC498EE}" srcOrd="0" destOrd="2" parTransId="{D0D77647-95BE-4607-B2F0-006D9CAB8F0E}" sibTransId="{3DBF6B9F-A188-4D67-ABE8-0633561FA9E5}"/>
    <dgm:cxn modelId="{9081FEC6-A9CC-44BD-9066-387829EB59DD}" type="presOf" srcId="{2E15931E-1654-4B73-89B2-8E333D9C42E0}" destId="{D5935282-3C7C-4F88-A1AE-C27DB8591514}" srcOrd="0" destOrd="0" presId="urn:microsoft.com/office/officeart/2005/8/layout/vList5"/>
    <dgm:cxn modelId="{19305591-24ED-4BF4-8F48-38B670093818}" type="presParOf" srcId="{D5935282-3C7C-4F88-A1AE-C27DB8591514}" destId="{E61486FD-113E-4C87-8ADF-B1A8E2A84801}" srcOrd="0" destOrd="0" presId="urn:microsoft.com/office/officeart/2005/8/layout/vList5"/>
    <dgm:cxn modelId="{FF84F6F1-48C3-4BF7-AF0F-AB3E8816827E}" type="presParOf" srcId="{E61486FD-113E-4C87-8ADF-B1A8E2A84801}" destId="{96BE2B31-D87C-43E1-BE64-4C27B13F4AA4}" srcOrd="0" destOrd="0" presId="urn:microsoft.com/office/officeart/2005/8/layout/vList5"/>
    <dgm:cxn modelId="{B8DF7DEC-7AAE-44EB-8089-145F253A8579}" type="presOf" srcId="{90DDC401-903F-495B-A387-FFA8A45891F6}" destId="{96BE2B31-D87C-43E1-BE64-4C27B13F4AA4}" srcOrd="0" destOrd="0" presId="urn:microsoft.com/office/officeart/2005/8/layout/vList5"/>
    <dgm:cxn modelId="{A6708B26-1E37-4941-9765-03800E22FC39}" type="presParOf" srcId="{E61486FD-113E-4C87-8ADF-B1A8E2A84801}" destId="{DD9406C3-FC80-4468-A55B-122D744D43F0}" srcOrd="1" destOrd="0" presId="urn:microsoft.com/office/officeart/2005/8/layout/vList5"/>
    <dgm:cxn modelId="{A4A545A3-66EB-4A97-A6FF-62C8AF056FD3}" type="presOf" srcId="{E08CEB0C-E37F-4DCA-A8EA-4B2CD3AD7754}" destId="{DD9406C3-FC80-4468-A55B-122D744D43F0}" srcOrd="0" destOrd="0" presId="urn:microsoft.com/office/officeart/2005/8/layout/vList5"/>
    <dgm:cxn modelId="{32A3374B-5D0E-450F-8840-FE06734EAC41}" type="presParOf" srcId="{D5935282-3C7C-4F88-A1AE-C27DB8591514}" destId="{F1941F29-E51C-4282-956D-50CFAFAEB9B8}" srcOrd="1" destOrd="0" presId="urn:microsoft.com/office/officeart/2005/8/layout/vList5"/>
    <dgm:cxn modelId="{79D14832-C70A-4EDD-B991-5D499AD486C2}" type="presParOf" srcId="{D5935282-3C7C-4F88-A1AE-C27DB8591514}" destId="{B589D1EC-5156-4FB2-BB1C-8E1290A868B9}" srcOrd="2" destOrd="0" presId="urn:microsoft.com/office/officeart/2005/8/layout/vList5"/>
    <dgm:cxn modelId="{3C672BB8-3ADB-48BE-AE41-3C20BD0911BC}" type="presParOf" srcId="{B589D1EC-5156-4FB2-BB1C-8E1290A868B9}" destId="{EBD335B5-8308-49CB-9630-99D852747B1F}" srcOrd="0" destOrd="2" presId="urn:microsoft.com/office/officeart/2005/8/layout/vList5"/>
    <dgm:cxn modelId="{1E1914D6-2056-4ADF-852A-191C853AA6F6}" type="presOf" srcId="{A6685E83-BEEC-49B3-B40A-539E2C0D7A1A}" destId="{EBD335B5-8308-49CB-9630-99D852747B1F}" srcOrd="0" destOrd="0" presId="urn:microsoft.com/office/officeart/2005/8/layout/vList5"/>
    <dgm:cxn modelId="{6414CEB6-99F6-41BC-8985-DE40F72F9128}" type="presParOf" srcId="{B589D1EC-5156-4FB2-BB1C-8E1290A868B9}" destId="{6EB2A58E-CA03-4F76-94B6-D8FE50231963}" srcOrd="1" destOrd="2" presId="urn:microsoft.com/office/officeart/2005/8/layout/vList5"/>
    <dgm:cxn modelId="{F3BCE4A6-FD46-4F3E-A63B-69B9F1AADEFB}" type="presOf" srcId="{CBA50553-63FA-4B5A-9888-EDDBA06CA593}" destId="{6EB2A58E-CA03-4F76-94B6-D8FE50231963}" srcOrd="0" destOrd="0" presId="urn:microsoft.com/office/officeart/2005/8/layout/vList5"/>
    <dgm:cxn modelId="{98905F75-50C2-4E3A-9796-CD735B2125CF}" type="presOf" srcId="{6973A48D-E9A9-4D3F-ABE1-0EF5150EA95E}" destId="{6EB2A58E-CA03-4F76-94B6-D8FE50231963}" srcOrd="0" destOrd="1" presId="urn:microsoft.com/office/officeart/2005/8/layout/vList5"/>
    <dgm:cxn modelId="{7036202A-FC9B-4D06-A15B-C2F87DBA67F9}" type="presParOf" srcId="{D5935282-3C7C-4F88-A1AE-C27DB8591514}" destId="{A76EE5BB-CBA4-4DD9-BFB7-3F3F246C9BF0}" srcOrd="3" destOrd="0" presId="urn:microsoft.com/office/officeart/2005/8/layout/vList5"/>
    <dgm:cxn modelId="{95FCF09E-FB9F-4E5E-909D-153BBB270D83}" type="presParOf" srcId="{D5935282-3C7C-4F88-A1AE-C27DB8591514}" destId="{2BB2A428-FB05-47E5-AC5F-C6A7936A9AC0}" srcOrd="4" destOrd="0" presId="urn:microsoft.com/office/officeart/2005/8/layout/vList5"/>
    <dgm:cxn modelId="{81B0BCE5-950B-4424-B1E4-494EBA9D9455}" type="presParOf" srcId="{2BB2A428-FB05-47E5-AC5F-C6A7936A9AC0}" destId="{B093CE78-670B-40EB-95CF-315E334D550F}" srcOrd="0" destOrd="4" presId="urn:microsoft.com/office/officeart/2005/8/layout/vList5"/>
    <dgm:cxn modelId="{237FEBA5-415F-45D7-9B8F-2230A49560EF}" type="presOf" srcId="{C8DDDFA1-AF37-4444-AAEB-D51CEE212719}" destId="{B093CE78-670B-40EB-95CF-315E334D550F}" srcOrd="0" destOrd="0" presId="urn:microsoft.com/office/officeart/2005/8/layout/vList5"/>
    <dgm:cxn modelId="{1ED7BD8D-F1EE-462D-885F-7B5B80A8C7E7}" type="presParOf" srcId="{2BB2A428-FB05-47E5-AC5F-C6A7936A9AC0}" destId="{64028F0D-BE57-4642-92F7-303D4E45C524}" srcOrd="1" destOrd="4" presId="urn:microsoft.com/office/officeart/2005/8/layout/vList5"/>
    <dgm:cxn modelId="{79EEE778-9786-4439-9B10-CB9281528404}" type="presOf" srcId="{5AA02751-379E-46DB-884A-F23ACBC498EE}" destId="{64028F0D-BE57-4642-92F7-303D4E45C524}"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C320EB-5352-40AA-A0A9-C13066E1373C}" type="doc">
      <dgm:prSet loTypeId="urn:microsoft.com/office/officeart/2005/8/layout/list1" loCatId="list" qsTypeId="urn:microsoft.com/office/officeart/2005/8/quickstyle/simple1" qsCatId="simple" csTypeId="urn:microsoft.com/office/officeart/2005/8/colors/accent1_2" csCatId="accent1" phldr="0"/>
      <dgm:spPr/>
      <dgm:t>
        <a:bodyPr/>
        <a:p>
          <a:endParaRPr lang="zh-CN" altLang="en-US"/>
        </a:p>
      </dgm:t>
    </dgm:pt>
    <dgm:pt modelId="{773C5012-55F9-436E-B78B-2A38D8AAA0C0}">
      <dgm:prSet phldrT="[文本]" phldr="0" custT="0"/>
      <dgm:spPr/>
      <dgm:t>
        <a:bodyPr vert="horz" wrap="square"/>
        <a:p>
          <a:pPr>
            <a:lnSpc>
              <a:spcPct val="100000"/>
            </a:lnSpc>
            <a:spcBef>
              <a:spcPct val="0"/>
            </a:spcBef>
            <a:spcAft>
              <a:spcPct val="35000"/>
            </a:spcAft>
          </a:pPr>
          <a:r>
            <a:rPr lang="en-US" altLang="zh-CN"/>
            <a:t>1</a:t>
          </a:r>
          <a:r>
            <a:rPr lang="zh-CN" altLang="en-US"/>
            <a:t>、</a:t>
          </a:r>
          <a:r>
            <a:rPr lang="zh-CN" altLang="en-US"/>
            <a:t>善后处置</a:t>
          </a:r>
          <a:r>
            <a:rPr lang="zh-CN" altLang="en-US"/>
            <a:t/>
          </a:r>
          <a:endParaRPr lang="zh-CN" altLang="en-US"/>
        </a:p>
      </dgm:t>
    </dgm:pt>
    <dgm:pt modelId="{E1399106-9BE2-43F4-9430-F473CB36780F}" cxnId="{259457E0-BBD5-4A6B-908D-D63BD8180FB4}" type="parTrans">
      <dgm:prSet/>
      <dgm:spPr/>
      <dgm:t>
        <a:bodyPr/>
        <a:p>
          <a:endParaRPr lang="zh-CN" altLang="en-US"/>
        </a:p>
      </dgm:t>
    </dgm:pt>
    <dgm:pt modelId="{507A6FE3-4D55-4ED6-A973-429D64C5DF28}" cxnId="{259457E0-BBD5-4A6B-908D-D63BD8180FB4}" type="sibTrans">
      <dgm:prSet/>
      <dgm:spPr/>
      <dgm:t>
        <a:bodyPr/>
        <a:p>
          <a:endParaRPr lang="zh-CN" altLang="en-US"/>
        </a:p>
      </dgm:t>
    </dgm:pt>
    <dgm:pt modelId="{CA58FE74-4619-4E47-BA6C-E0CD35AF5AC2}">
      <dgm:prSet phldrT="[文本]" phldr="0" custT="0"/>
      <dgm:spPr/>
      <dgm:t>
        <a:bodyPr vert="horz" wrap="square"/>
        <a:p>
          <a:pPr>
            <a:lnSpc>
              <a:spcPct val="100000"/>
            </a:lnSpc>
            <a:spcBef>
              <a:spcPct val="0"/>
            </a:spcBef>
            <a:spcAft>
              <a:spcPct val="35000"/>
            </a:spcAft>
          </a:pPr>
          <a:r>
            <a:rPr lang="en-US" altLang="zh-CN"/>
            <a:t>2</a:t>
          </a:r>
          <a:r>
            <a:rPr lang="zh-CN" altLang="en-US"/>
            <a:t>、恢复重建</a:t>
          </a:r>
          <a:r>
            <a:rPr lang="zh-CN" altLang="en-US"/>
            <a:t/>
          </a:r>
          <a:endParaRPr lang="zh-CN" altLang="en-US"/>
        </a:p>
      </dgm:t>
    </dgm:pt>
    <dgm:pt modelId="{EBAD4DA7-135F-4F4E-9475-804E7DC205D2}" cxnId="{1529193D-7120-480E-8522-B331F39529B2}" type="parTrans">
      <dgm:prSet/>
      <dgm:spPr/>
      <dgm:t>
        <a:bodyPr/>
        <a:p>
          <a:endParaRPr lang="zh-CN" altLang="en-US"/>
        </a:p>
      </dgm:t>
    </dgm:pt>
    <dgm:pt modelId="{5723A07A-E737-45B0-B84E-97FB4DE86580}" cxnId="{1529193D-7120-480E-8522-B331F39529B2}" type="sibTrans">
      <dgm:prSet/>
      <dgm:spPr/>
      <dgm:t>
        <a:bodyPr/>
        <a:p>
          <a:endParaRPr lang="zh-CN" altLang="en-US"/>
        </a:p>
      </dgm:t>
    </dgm:pt>
    <dgm:pt modelId="{D3284563-CEAB-43B3-81C4-5F6C081CBB78}">
      <dgm:prSet phldrT="[文本]" phldr="0" custT="0"/>
      <dgm:spPr/>
      <dgm:t>
        <a:bodyPr vert="horz" wrap="square"/>
        <a:p>
          <a:pPr>
            <a:lnSpc>
              <a:spcPct val="100000"/>
            </a:lnSpc>
            <a:spcBef>
              <a:spcPct val="0"/>
            </a:spcBef>
            <a:spcAft>
              <a:spcPct val="35000"/>
            </a:spcAft>
          </a:pPr>
          <a:r>
            <a:rPr lang="en-US" altLang="zh-CN"/>
            <a:t>3</a:t>
          </a:r>
          <a:r>
            <a:rPr lang="zh-CN" altLang="en-US"/>
            <a:t>、全年地灾调查与评估总结</a:t>
          </a:r>
          <a:r>
            <a:rPr lang="zh-CN" altLang="en-US"/>
            <a:t/>
          </a:r>
          <a:endParaRPr lang="zh-CN" altLang="en-US"/>
        </a:p>
      </dgm:t>
    </dgm:pt>
    <dgm:pt modelId="{A2E240DA-ABFA-4A24-BE34-ABE926603D67}" cxnId="{37B879B5-1282-4EEB-A2C9-C45CC36484EC}" type="parTrans">
      <dgm:prSet/>
      <dgm:spPr/>
      <dgm:t>
        <a:bodyPr/>
        <a:p>
          <a:endParaRPr lang="zh-CN" altLang="en-US"/>
        </a:p>
      </dgm:t>
    </dgm:pt>
    <dgm:pt modelId="{2E43EE94-FE21-4F90-81B3-CED5B1ECC8C9}" cxnId="{37B879B5-1282-4EEB-A2C9-C45CC36484EC}" type="sibTrans">
      <dgm:prSet/>
      <dgm:spPr/>
      <dgm:t>
        <a:bodyPr/>
        <a:p>
          <a:endParaRPr lang="zh-CN" altLang="en-US"/>
        </a:p>
      </dgm:t>
    </dgm:pt>
    <dgm:pt modelId="{E5EECCA3-F875-4B71-92CC-9CCDFB7DBFEF}" type="pres">
      <dgm:prSet presAssocID="{26C320EB-5352-40AA-A0A9-C13066E1373C}" presName="linear" presStyleCnt="0">
        <dgm:presLayoutVars>
          <dgm:dir/>
          <dgm:animLvl val="lvl"/>
          <dgm:resizeHandles val="exact"/>
        </dgm:presLayoutVars>
      </dgm:prSet>
      <dgm:spPr/>
    </dgm:pt>
    <dgm:pt modelId="{667CAF5C-37C0-43B7-8B7E-02CCA3754DB9}" type="pres">
      <dgm:prSet presAssocID="{773C5012-55F9-436E-B78B-2A38D8AAA0C0}" presName="parentLin" presStyleCnt="0"/>
      <dgm:spPr/>
    </dgm:pt>
    <dgm:pt modelId="{58B158CB-C1D2-4676-88E6-6B3937A00A96}" type="pres">
      <dgm:prSet presAssocID="{773C5012-55F9-436E-B78B-2A38D8AAA0C0}" presName="parentLeftMargin" presStyleCnt="0"/>
      <dgm:spPr/>
    </dgm:pt>
    <dgm:pt modelId="{D0971512-D8E1-4E4B-89F4-FF2EB164C196}" type="pres">
      <dgm:prSet presAssocID="{773C5012-55F9-436E-B78B-2A38D8AAA0C0}" presName="parentText" presStyleLbl="node1" presStyleIdx="0" presStyleCnt="3">
        <dgm:presLayoutVars>
          <dgm:chMax val="0"/>
          <dgm:bulletEnabled val="1"/>
        </dgm:presLayoutVars>
      </dgm:prSet>
      <dgm:spPr/>
    </dgm:pt>
    <dgm:pt modelId="{05E10EBB-C85A-471E-9935-B48B9C39A12E}" type="pres">
      <dgm:prSet presAssocID="{773C5012-55F9-436E-B78B-2A38D8AAA0C0}" presName="negativeSpace" presStyleCnt="0"/>
      <dgm:spPr/>
    </dgm:pt>
    <dgm:pt modelId="{1F055725-8984-42CB-98CB-8E7728DD5EAB}" type="pres">
      <dgm:prSet presAssocID="{773C5012-55F9-436E-B78B-2A38D8AAA0C0}" presName="childText" presStyleLbl="conFgAcc1" presStyleIdx="0" presStyleCnt="3">
        <dgm:presLayoutVars>
          <dgm:bulletEnabled val="1"/>
        </dgm:presLayoutVars>
      </dgm:prSet>
      <dgm:spPr/>
    </dgm:pt>
    <dgm:pt modelId="{5785404B-F53E-4CF2-A702-90A46E89CED8}" type="pres">
      <dgm:prSet presAssocID="{507A6FE3-4D55-4ED6-A973-429D64C5DF28}" presName="spaceBetweenRectangles" presStyleCnt="0"/>
      <dgm:spPr/>
    </dgm:pt>
    <dgm:pt modelId="{EF963990-07B7-4DBC-8CFE-C86D15B61BB6}" type="pres">
      <dgm:prSet presAssocID="{CA58FE74-4619-4E47-BA6C-E0CD35AF5AC2}" presName="parentLin" presStyleCnt="0"/>
      <dgm:spPr/>
    </dgm:pt>
    <dgm:pt modelId="{AEA4B341-6C57-43B8-BC42-9813D43D1335}" type="pres">
      <dgm:prSet presAssocID="{CA58FE74-4619-4E47-BA6C-E0CD35AF5AC2}" presName="parentLeftMargin" presStyleCnt="0"/>
      <dgm:spPr/>
    </dgm:pt>
    <dgm:pt modelId="{DD07B078-3354-4F1B-9438-E4F95C4B43A6}" type="pres">
      <dgm:prSet presAssocID="{CA58FE74-4619-4E47-BA6C-E0CD35AF5AC2}" presName="parentText" presStyleLbl="node1" presStyleIdx="1" presStyleCnt="3">
        <dgm:presLayoutVars>
          <dgm:chMax val="0"/>
          <dgm:bulletEnabled val="1"/>
        </dgm:presLayoutVars>
      </dgm:prSet>
      <dgm:spPr/>
    </dgm:pt>
    <dgm:pt modelId="{98F9047E-C8BE-4990-B6F7-84F4581E1FEA}" type="pres">
      <dgm:prSet presAssocID="{CA58FE74-4619-4E47-BA6C-E0CD35AF5AC2}" presName="negativeSpace" presStyleCnt="0"/>
      <dgm:spPr/>
    </dgm:pt>
    <dgm:pt modelId="{FB20FF5F-D131-4A8A-AEBC-01A2B84D6655}" type="pres">
      <dgm:prSet presAssocID="{CA58FE74-4619-4E47-BA6C-E0CD35AF5AC2}" presName="childText" presStyleLbl="conFgAcc1" presStyleIdx="1" presStyleCnt="3">
        <dgm:presLayoutVars>
          <dgm:bulletEnabled val="1"/>
        </dgm:presLayoutVars>
      </dgm:prSet>
      <dgm:spPr/>
    </dgm:pt>
    <dgm:pt modelId="{AC1FEB9E-7ED9-4E44-9D47-B63AE5862158}" type="pres">
      <dgm:prSet presAssocID="{5723A07A-E737-45B0-B84E-97FB4DE86580}" presName="spaceBetweenRectangles" presStyleCnt="0"/>
      <dgm:spPr/>
    </dgm:pt>
    <dgm:pt modelId="{04A221FB-3A34-4804-9E1E-FAA254BEF819}" type="pres">
      <dgm:prSet presAssocID="{D3284563-CEAB-43B3-81C4-5F6C081CBB78}" presName="parentLin" presStyleCnt="0"/>
      <dgm:spPr/>
    </dgm:pt>
    <dgm:pt modelId="{09CBCBA7-E2EE-4654-BCFB-AB2C2D77E66B}" type="pres">
      <dgm:prSet presAssocID="{D3284563-CEAB-43B3-81C4-5F6C081CBB78}" presName="parentLeftMargin" presStyleCnt="0"/>
      <dgm:spPr/>
    </dgm:pt>
    <dgm:pt modelId="{F8B30F84-9FC1-4455-B8FC-CA5DC2189586}" type="pres">
      <dgm:prSet presAssocID="{D3284563-CEAB-43B3-81C4-5F6C081CBB78}" presName="parentText" presStyleLbl="node1" presStyleIdx="2" presStyleCnt="3">
        <dgm:presLayoutVars>
          <dgm:chMax val="0"/>
          <dgm:bulletEnabled val="1"/>
        </dgm:presLayoutVars>
      </dgm:prSet>
      <dgm:spPr/>
    </dgm:pt>
    <dgm:pt modelId="{75AF99AA-34AA-4169-A0AA-91E0CC0C2D15}" type="pres">
      <dgm:prSet presAssocID="{D3284563-CEAB-43B3-81C4-5F6C081CBB78}" presName="negativeSpace" presStyleCnt="0"/>
      <dgm:spPr/>
    </dgm:pt>
    <dgm:pt modelId="{F855875C-E8B4-4273-8C6C-6A8EC3091B3C}" type="pres">
      <dgm:prSet presAssocID="{D3284563-CEAB-43B3-81C4-5F6C081CBB78}" presName="childText" presStyleLbl="conFgAcc1" presStyleIdx="2" presStyleCnt="3">
        <dgm:presLayoutVars>
          <dgm:bulletEnabled val="1"/>
        </dgm:presLayoutVars>
      </dgm:prSet>
      <dgm:spPr/>
    </dgm:pt>
  </dgm:ptLst>
  <dgm:cxnLst>
    <dgm:cxn modelId="{259457E0-BBD5-4A6B-908D-D63BD8180FB4}" srcId="{26C320EB-5352-40AA-A0A9-C13066E1373C}" destId="{773C5012-55F9-436E-B78B-2A38D8AAA0C0}" srcOrd="0" destOrd="0" parTransId="{E1399106-9BE2-43F4-9430-F473CB36780F}" sibTransId="{507A6FE3-4D55-4ED6-A973-429D64C5DF28}"/>
    <dgm:cxn modelId="{1529193D-7120-480E-8522-B331F39529B2}" srcId="{26C320EB-5352-40AA-A0A9-C13066E1373C}" destId="{CA58FE74-4619-4E47-BA6C-E0CD35AF5AC2}" srcOrd="1" destOrd="0" parTransId="{EBAD4DA7-135F-4F4E-9475-804E7DC205D2}" sibTransId="{5723A07A-E737-45B0-B84E-97FB4DE86580}"/>
    <dgm:cxn modelId="{37B879B5-1282-4EEB-A2C9-C45CC36484EC}" srcId="{26C320EB-5352-40AA-A0A9-C13066E1373C}" destId="{D3284563-CEAB-43B3-81C4-5F6C081CBB78}" srcOrd="2" destOrd="0" parTransId="{A2E240DA-ABFA-4A24-BE34-ABE926603D67}" sibTransId="{2E43EE94-FE21-4F90-81B3-CED5B1ECC8C9}"/>
    <dgm:cxn modelId="{A0DB0DC9-B624-41A2-A45A-15441A1F1923}" type="presOf" srcId="{26C320EB-5352-40AA-A0A9-C13066E1373C}" destId="{E5EECCA3-F875-4B71-92CC-9CCDFB7DBFEF}" srcOrd="0" destOrd="0" presId="urn:microsoft.com/office/officeart/2005/8/layout/list1"/>
    <dgm:cxn modelId="{B5409794-9051-40C8-8C71-873189A10A0F}" type="presParOf" srcId="{E5EECCA3-F875-4B71-92CC-9CCDFB7DBFEF}" destId="{667CAF5C-37C0-43B7-8B7E-02CCA3754DB9}" srcOrd="0" destOrd="0" presId="urn:microsoft.com/office/officeart/2005/8/layout/list1"/>
    <dgm:cxn modelId="{147504CE-013A-4E15-B3D6-09EFEDF4BA48}" type="presParOf" srcId="{667CAF5C-37C0-43B7-8B7E-02CCA3754DB9}" destId="{58B158CB-C1D2-4676-88E6-6B3937A00A96}" srcOrd="0" destOrd="0" presId="urn:microsoft.com/office/officeart/2005/8/layout/list1"/>
    <dgm:cxn modelId="{766371A6-9144-4CBE-A821-76B9EAF77937}" type="presOf" srcId="{773C5012-55F9-436E-B78B-2A38D8AAA0C0}" destId="{58B158CB-C1D2-4676-88E6-6B3937A00A96}" srcOrd="0" destOrd="0" presId="urn:microsoft.com/office/officeart/2005/8/layout/list1"/>
    <dgm:cxn modelId="{28886F4D-32E4-41FC-9545-6C06FFB1A702}" type="presParOf" srcId="{667CAF5C-37C0-43B7-8B7E-02CCA3754DB9}" destId="{D0971512-D8E1-4E4B-89F4-FF2EB164C196}" srcOrd="1" destOrd="0" presId="urn:microsoft.com/office/officeart/2005/8/layout/list1"/>
    <dgm:cxn modelId="{660B15E6-5363-4348-95A9-537DCF342C7F}" type="presOf" srcId="{773C5012-55F9-436E-B78B-2A38D8AAA0C0}" destId="{D0971512-D8E1-4E4B-89F4-FF2EB164C196}" srcOrd="0" destOrd="0" presId="urn:microsoft.com/office/officeart/2005/8/layout/list1"/>
    <dgm:cxn modelId="{F7C32B93-B1D1-48BD-9E0B-9B7268E7B22B}" type="presParOf" srcId="{E5EECCA3-F875-4B71-92CC-9CCDFB7DBFEF}" destId="{05E10EBB-C85A-471E-9935-B48B9C39A12E}" srcOrd="1" destOrd="0" presId="urn:microsoft.com/office/officeart/2005/8/layout/list1"/>
    <dgm:cxn modelId="{536EC37F-7D17-4D62-A868-A3353208A3E3}" type="presParOf" srcId="{E5EECCA3-F875-4B71-92CC-9CCDFB7DBFEF}" destId="{1F055725-8984-42CB-98CB-8E7728DD5EAB}" srcOrd="2" destOrd="0" presId="urn:microsoft.com/office/officeart/2005/8/layout/list1"/>
    <dgm:cxn modelId="{35D296EA-5C1E-4EAB-8A8C-3DCBE5350F03}" type="presParOf" srcId="{E5EECCA3-F875-4B71-92CC-9CCDFB7DBFEF}" destId="{5785404B-F53E-4CF2-A702-90A46E89CED8}" srcOrd="3" destOrd="0" presId="urn:microsoft.com/office/officeart/2005/8/layout/list1"/>
    <dgm:cxn modelId="{599AB024-A9B7-481E-9C76-DB49E0E6583B}" type="presParOf" srcId="{E5EECCA3-F875-4B71-92CC-9CCDFB7DBFEF}" destId="{EF963990-07B7-4DBC-8CFE-C86D15B61BB6}" srcOrd="4" destOrd="0" presId="urn:microsoft.com/office/officeart/2005/8/layout/list1"/>
    <dgm:cxn modelId="{7427E505-DAFB-49B6-A6B3-1162C644A45F}" type="presParOf" srcId="{EF963990-07B7-4DBC-8CFE-C86D15B61BB6}" destId="{AEA4B341-6C57-43B8-BC42-9813D43D1335}" srcOrd="0" destOrd="4" presId="urn:microsoft.com/office/officeart/2005/8/layout/list1"/>
    <dgm:cxn modelId="{C00BF7B6-0BDA-48DF-B6E0-BD4C5C1442E3}" type="presOf" srcId="{CA58FE74-4619-4E47-BA6C-E0CD35AF5AC2}" destId="{AEA4B341-6C57-43B8-BC42-9813D43D1335}" srcOrd="0" destOrd="0" presId="urn:microsoft.com/office/officeart/2005/8/layout/list1"/>
    <dgm:cxn modelId="{F89B9F1B-2286-488E-AD3D-1A3FE1E0AACD}" type="presParOf" srcId="{EF963990-07B7-4DBC-8CFE-C86D15B61BB6}" destId="{DD07B078-3354-4F1B-9438-E4F95C4B43A6}" srcOrd="1" destOrd="4" presId="urn:microsoft.com/office/officeart/2005/8/layout/list1"/>
    <dgm:cxn modelId="{48734165-0F32-4B3B-8561-63C84A748C99}" type="presOf" srcId="{CA58FE74-4619-4E47-BA6C-E0CD35AF5AC2}" destId="{DD07B078-3354-4F1B-9438-E4F95C4B43A6}" srcOrd="0" destOrd="0" presId="urn:microsoft.com/office/officeart/2005/8/layout/list1"/>
    <dgm:cxn modelId="{424DE3C2-46C8-46FF-8E9F-F17E7657115A}" type="presParOf" srcId="{E5EECCA3-F875-4B71-92CC-9CCDFB7DBFEF}" destId="{98F9047E-C8BE-4990-B6F7-84F4581E1FEA}" srcOrd="5" destOrd="0" presId="urn:microsoft.com/office/officeart/2005/8/layout/list1"/>
    <dgm:cxn modelId="{FB3428A7-EEC9-46B8-BED5-0BCC74E2BECA}" type="presParOf" srcId="{E5EECCA3-F875-4B71-92CC-9CCDFB7DBFEF}" destId="{FB20FF5F-D131-4A8A-AEBC-01A2B84D6655}" srcOrd="6" destOrd="0" presId="urn:microsoft.com/office/officeart/2005/8/layout/list1"/>
    <dgm:cxn modelId="{5BA63BDE-0928-46CD-9D45-D978F660DFC2}" type="presParOf" srcId="{E5EECCA3-F875-4B71-92CC-9CCDFB7DBFEF}" destId="{AC1FEB9E-7ED9-4E44-9D47-B63AE5862158}" srcOrd="7" destOrd="0" presId="urn:microsoft.com/office/officeart/2005/8/layout/list1"/>
    <dgm:cxn modelId="{DC24EFE0-15B3-437A-B608-3FB0CC3592F3}" type="presParOf" srcId="{E5EECCA3-F875-4B71-92CC-9CCDFB7DBFEF}" destId="{04A221FB-3A34-4804-9E1E-FAA254BEF819}" srcOrd="8" destOrd="0" presId="urn:microsoft.com/office/officeart/2005/8/layout/list1"/>
    <dgm:cxn modelId="{5A0FB922-7BCC-4965-8D24-03EBF61268DC}" type="presParOf" srcId="{04A221FB-3A34-4804-9E1E-FAA254BEF819}" destId="{09CBCBA7-E2EE-4654-BCFB-AB2C2D77E66B}" srcOrd="0" destOrd="8" presId="urn:microsoft.com/office/officeart/2005/8/layout/list1"/>
    <dgm:cxn modelId="{C8F46967-E733-487C-A90C-6413FD97556B}" type="presOf" srcId="{D3284563-CEAB-43B3-81C4-5F6C081CBB78}" destId="{09CBCBA7-E2EE-4654-BCFB-AB2C2D77E66B}" srcOrd="0" destOrd="0" presId="urn:microsoft.com/office/officeart/2005/8/layout/list1"/>
    <dgm:cxn modelId="{59EB9364-F1EA-4145-86FF-95F0A81B05AC}" type="presParOf" srcId="{04A221FB-3A34-4804-9E1E-FAA254BEF819}" destId="{F8B30F84-9FC1-4455-B8FC-CA5DC2189586}" srcOrd="1" destOrd="8" presId="urn:microsoft.com/office/officeart/2005/8/layout/list1"/>
    <dgm:cxn modelId="{3FEB71B3-49C1-433E-A50C-B645B210EDA5}" type="presOf" srcId="{D3284563-CEAB-43B3-81C4-5F6C081CBB78}" destId="{F8B30F84-9FC1-4455-B8FC-CA5DC2189586}" srcOrd="0" destOrd="0" presId="urn:microsoft.com/office/officeart/2005/8/layout/list1"/>
    <dgm:cxn modelId="{EF7E559E-2D30-4AC4-8A7A-BFF1BE5F5E60}" type="presParOf" srcId="{E5EECCA3-F875-4B71-92CC-9CCDFB7DBFEF}" destId="{75AF99AA-34AA-4169-A0AA-91E0CC0C2D15}" srcOrd="9" destOrd="0" presId="urn:microsoft.com/office/officeart/2005/8/layout/list1"/>
    <dgm:cxn modelId="{1B59DF5B-9FDA-4F69-A493-8022BEEF5741}" type="presParOf" srcId="{E5EECCA3-F875-4B71-92CC-9CCDFB7DBFEF}" destId="{F855875C-E8B4-4273-8C6C-6A8EC3091B3C}" srcOrd="10"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942580" cy="4488180"/>
        <a:chOff x="0" y="0"/>
        <a:chExt cx="7942580" cy="4488180"/>
      </a:xfrm>
    </dsp:grpSpPr>
    <dsp:sp modelId="{3919437E-4A2C-4D67-99AE-59DF82E41407}">
      <dsp:nvSpPr>
        <dsp:cNvPr id="3" name="圆角矩形 2"/>
        <dsp:cNvSpPr/>
      </dsp:nvSpPr>
      <dsp:spPr bwMode="white">
        <a:xfrm>
          <a:off x="0" y="0"/>
          <a:ext cx="6751193" cy="1346454"/>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57150" tIns="57150" rIns="57150" bIns="5715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en-US" altLang="zh-CN"/>
            <a:t>     </a:t>
          </a:r>
          <a:r>
            <a:rPr lang="zh-CN" altLang="en-US"/>
            <a:t>指挥长：</a:t>
          </a:r>
          <a:endParaRPr lang="zh-CN" altLang="en-US"/>
        </a:p>
        <a:p>
          <a:pPr lvl="0">
            <a:lnSpc>
              <a:spcPct val="100000"/>
            </a:lnSpc>
            <a:spcBef>
              <a:spcPct val="0"/>
            </a:spcBef>
            <a:spcAft>
              <a:spcPct val="35000"/>
            </a:spcAft>
          </a:pPr>
          <a:r>
            <a:rPr lang="zh-CN" altLang="en-US"/>
            <a:t>管委会</a:t>
          </a:r>
          <a:r>
            <a:rPr lang="zh-CN" altLang="en-US"/>
            <a:t>分管国土资源、安监工作的副主任</a:t>
          </a:r>
          <a:endParaRPr lang="zh-CN" altLang="en-US"/>
        </a:p>
        <a:p>
          <a:pPr lvl="1">
            <a:lnSpc>
              <a:spcPct val="100000"/>
            </a:lnSpc>
            <a:spcBef>
              <a:spcPct val="0"/>
            </a:spcBef>
            <a:spcAft>
              <a:spcPct val="15000"/>
            </a:spcAft>
            <a:buChar char="•"/>
          </a:pPr>
          <a:endParaRPr altLang="en-US"/>
        </a:p>
        <a:p>
          <a:pPr lvl="1">
            <a:lnSpc>
              <a:spcPct val="100000"/>
            </a:lnSpc>
            <a:spcBef>
              <a:spcPct val="0"/>
            </a:spcBef>
            <a:spcAft>
              <a:spcPct val="15000"/>
            </a:spcAft>
            <a:buChar char="•"/>
          </a:pPr>
          <a:endParaRPr altLang="en-US"/>
        </a:p>
      </dsp:txBody>
      <dsp:txXfrm>
        <a:off x="0" y="0"/>
        <a:ext cx="6751193" cy="1346454"/>
      </dsp:txXfrm>
    </dsp:sp>
    <dsp:sp modelId="{A339F384-4BED-4FC2-8E07-A05A6FA26E24}">
      <dsp:nvSpPr>
        <dsp:cNvPr id="4" name="圆角矩形 3"/>
        <dsp:cNvSpPr/>
      </dsp:nvSpPr>
      <dsp:spPr bwMode="white">
        <a:xfrm>
          <a:off x="595694" y="1570863"/>
          <a:ext cx="6751193" cy="1346454"/>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57150" tIns="57150" rIns="57150" bIns="5715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en-US" altLang="zh-CN"/>
            <a:t>     </a:t>
          </a:r>
          <a:r>
            <a:rPr lang="zh-CN" altLang="en-US"/>
            <a:t>副指挥长：</a:t>
          </a:r>
          <a:endParaRPr lang="zh-CN" altLang="en-US"/>
        </a:p>
        <a:p>
          <a:pPr lvl="0">
            <a:lnSpc>
              <a:spcPct val="100000"/>
            </a:lnSpc>
            <a:spcBef>
              <a:spcPct val="0"/>
            </a:spcBef>
            <a:spcAft>
              <a:spcPct val="35000"/>
            </a:spcAft>
          </a:pPr>
          <a:r>
            <a:rPr lang="zh-CN" altLang="en-US"/>
            <a:t>规划发展局局长、综合治理局局长、济南市南部山区消防救援大队大队长</a:t>
          </a:r>
          <a:endParaRPr lang="zh-CN" altLang="en-US"/>
        </a:p>
      </dsp:txBody>
      <dsp:txXfrm>
        <a:off x="595694" y="1570863"/>
        <a:ext cx="6751193" cy="1346454"/>
      </dsp:txXfrm>
    </dsp:sp>
    <dsp:sp modelId="{1849904B-B9A1-41B8-AE72-D62AF180C8CC}">
      <dsp:nvSpPr>
        <dsp:cNvPr id="5" name="圆角矩形 4"/>
        <dsp:cNvSpPr/>
      </dsp:nvSpPr>
      <dsp:spPr bwMode="white">
        <a:xfrm>
          <a:off x="1191387" y="3141726"/>
          <a:ext cx="6751193" cy="1346454"/>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57150" tIns="57150" rIns="57150" bIns="5715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en-US" altLang="zh-CN"/>
            <a:t>   </a:t>
          </a:r>
          <a:r>
            <a:rPr lang="zh-CN" altLang="en-US"/>
            <a:t>成员单位：管委会党政办、规划发展局、综合治理局、综合管理执法局、生态保护与绿色发展局、社会事务管理局、市场监管局、财政局、市公安局南部山区分局、生态旅游保护发展中心、济南市南部山区消防救援大队、各街办、三大通讯网络运营商等有关部门。</a:t>
          </a:r>
          <a:endParaRPr lang="zh-CN" altLang="en-US"/>
        </a:p>
      </dsp:txBody>
      <dsp:txXfrm>
        <a:off x="1191387" y="3141726"/>
        <a:ext cx="6751193" cy="1346454"/>
      </dsp:txXfrm>
    </dsp:sp>
    <dsp:sp modelId="{CF9E5FB5-3C8E-4F9C-BE67-08F0D67091D7}">
      <dsp:nvSpPr>
        <dsp:cNvPr id="6" name="下箭头 5"/>
        <dsp:cNvSpPr/>
      </dsp:nvSpPr>
      <dsp:spPr bwMode="white">
        <a:xfrm>
          <a:off x="5875998" y="1021061"/>
          <a:ext cx="875195" cy="875195"/>
        </a:xfrm>
        <a:prstGeom prst="downArrow">
          <a:avLst>
            <a:gd name="adj1" fmla="val 55000"/>
            <a:gd name="adj2" fmla="val 45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45720" tIns="45720" rIns="45720" bIns="4572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endParaRPr lang="zh-CN" altLang="en-US">
            <a:solidFill>
              <a:schemeClr val="dk1"/>
            </a:solidFill>
          </a:endParaRPr>
        </a:p>
      </dsp:txBody>
      <dsp:txXfrm>
        <a:off x="5875998" y="1021061"/>
        <a:ext cx="875195" cy="875195"/>
      </dsp:txXfrm>
    </dsp:sp>
    <dsp:sp modelId="{A03B5AAD-8870-4FBD-A0AF-D6730408EEF5}">
      <dsp:nvSpPr>
        <dsp:cNvPr id="7" name="下箭头 6"/>
        <dsp:cNvSpPr/>
      </dsp:nvSpPr>
      <dsp:spPr bwMode="white">
        <a:xfrm>
          <a:off x="6471691" y="2582948"/>
          <a:ext cx="875195" cy="875195"/>
        </a:xfrm>
        <a:prstGeom prst="downArrow">
          <a:avLst>
            <a:gd name="adj1" fmla="val 55000"/>
            <a:gd name="adj2" fmla="val 45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45720" tIns="45720" rIns="45720" bIns="4572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endParaRPr lang="zh-CN" altLang="en-US">
            <a:solidFill>
              <a:schemeClr val="dk1"/>
            </a:solidFill>
          </a:endParaRPr>
        </a:p>
      </dsp:txBody>
      <dsp:txXfrm>
        <a:off x="6471691" y="2582948"/>
        <a:ext cx="875195" cy="875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018145" cy="3865880"/>
        <a:chOff x="0" y="0"/>
        <a:chExt cx="8018145" cy="3865880"/>
      </a:xfrm>
    </dsp:grpSpPr>
    <dsp:sp modelId="{DD9406C3-FC80-4468-A55B-122D744D43F0}">
      <dsp:nvSpPr>
        <dsp:cNvPr id="4" name="同侧圆角矩形 3"/>
        <dsp:cNvSpPr/>
      </dsp:nvSpPr>
      <dsp:spPr bwMode="white">
        <a:xfrm rot="5400000">
          <a:off x="4440133" y="-2397371"/>
          <a:ext cx="1007267" cy="6008400"/>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49530" tIns="24765" rIns="49530" bIns="24765" anchor="ctr"/>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15000"/>
            </a:spcAft>
            <a:buChar char="•"/>
          </a:pPr>
          <a:r>
            <a:rPr lang="zh-CN" altLang="en-US">
              <a:solidFill>
                <a:schemeClr val="dk1"/>
              </a:solidFill>
            </a:rPr>
            <a:t>一旦发生地灾险情、灾情，各街办及相关部门应立即到现场进行调查，迅速查清地质灾害险情、灾情出现的地点、时间、类型、规模、引发因素、发展趋势及造成的人员伤亡、失踪数量和直接经济损失，提出应采取的对策、措施和工作建议。</a:t>
          </a:r>
          <a:endParaRPr lang="zh-CN" altLang="en-US">
            <a:solidFill>
              <a:schemeClr val="dk1"/>
            </a:solidFill>
          </a:endParaRPr>
        </a:p>
      </dsp:txBody>
      <dsp:txXfrm rot="5400000">
        <a:off x="4440133" y="-2397371"/>
        <a:ext cx="1007267" cy="6008400"/>
      </dsp:txXfrm>
    </dsp:sp>
    <dsp:sp modelId="{96BE2B31-D87C-43E1-BE64-4C27B13F4AA4}">
      <dsp:nvSpPr>
        <dsp:cNvPr id="3" name="圆角矩形 2"/>
        <dsp:cNvSpPr/>
      </dsp:nvSpPr>
      <dsp:spPr bwMode="white">
        <a:xfrm>
          <a:off x="127460" y="0"/>
          <a:ext cx="1687755" cy="1262179"/>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9060" tIns="49530" rIns="99060" bIns="4953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a:t>信息速报</a:t>
          </a:r>
          <a:endParaRPr lang="zh-CN" altLang="en-US"/>
        </a:p>
      </dsp:txBody>
      <dsp:txXfrm>
        <a:off x="127460" y="0"/>
        <a:ext cx="1687755" cy="1262179"/>
      </dsp:txXfrm>
    </dsp:sp>
    <dsp:sp modelId="{6EB2A58E-CA03-4F76-94B6-D8FE50231963}">
      <dsp:nvSpPr>
        <dsp:cNvPr id="6" name="同侧圆角矩形 5"/>
        <dsp:cNvSpPr/>
      </dsp:nvSpPr>
      <dsp:spPr bwMode="white">
        <a:xfrm rot="5400000">
          <a:off x="4306499" y="-1018238"/>
          <a:ext cx="1253606" cy="6169687"/>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49530" tIns="24765" rIns="49530" bIns="24765" anchor="ctr"/>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15000"/>
            </a:spcAft>
            <a:buChar char="•"/>
          </a:pPr>
          <a:r>
            <a:rPr lang="zh-CN" altLang="en-US">
              <a:solidFill>
                <a:schemeClr val="dk1"/>
              </a:solidFill>
            </a:rPr>
            <a:t>小型地质灾害应急响应</a:t>
          </a:r>
          <a:r>
            <a:rPr lang="zh-CN" altLang="en-US">
              <a:solidFill>
                <a:schemeClr val="dk1"/>
              </a:solidFill>
            </a:rPr>
            <a:t>：</a:t>
          </a:r>
          <a:r>
            <a:rPr lang="zh-CN" altLang="en-US">
              <a:solidFill>
                <a:schemeClr val="dk1"/>
              </a:solidFill>
            </a:rPr>
            <a:t>管委会立即启动区突发地质灾害应急预案，划定地质灾害危险区，疏散受威胁群众，开展地质灾害险（灾）情调查、灾情评估、趋势预测、应急疏散、应急抢险救援、灾后重建等工作。</a:t>
          </a:r>
          <a:endParaRPr lang="zh-CN" altLang="en-US">
            <a:solidFill>
              <a:schemeClr val="dk1"/>
            </a:solidFill>
          </a:endParaRPr>
        </a:p>
        <a:p>
          <a:pPr lvl="1">
            <a:lnSpc>
              <a:spcPct val="100000"/>
            </a:lnSpc>
            <a:spcBef>
              <a:spcPct val="0"/>
            </a:spcBef>
            <a:spcAft>
              <a:spcPct val="15000"/>
            </a:spcAft>
            <a:buChar char="•"/>
          </a:pPr>
          <a:r>
            <a:rPr lang="zh-CN" altLang="en-US">
              <a:solidFill>
                <a:schemeClr val="dk1"/>
              </a:solidFill>
            </a:rPr>
            <a:t>中型以上地质灾害应急响应：在区应急响应的基础上，启动市突发地质灾害应急预案，开展应急处置工作。</a:t>
          </a:r>
          <a:endParaRPr lang="zh-CN" altLang="en-US">
            <a:solidFill>
              <a:schemeClr val="dk1"/>
            </a:solidFill>
          </a:endParaRPr>
        </a:p>
      </dsp:txBody>
      <dsp:txXfrm rot="5400000">
        <a:off x="4306499" y="-1018238"/>
        <a:ext cx="1253606" cy="6169687"/>
      </dsp:txXfrm>
    </dsp:sp>
    <dsp:sp modelId="{EBD335B5-8308-49CB-9630-99D852747B1F}">
      <dsp:nvSpPr>
        <dsp:cNvPr id="5" name="圆角矩形 4"/>
        <dsp:cNvSpPr/>
      </dsp:nvSpPr>
      <dsp:spPr bwMode="white">
        <a:xfrm>
          <a:off x="127460" y="1360765"/>
          <a:ext cx="1593539" cy="1395842"/>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9060" tIns="49530" rIns="99060" bIns="4953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a:t>应急响应行动</a:t>
          </a:r>
          <a:endParaRPr lang="zh-CN" altLang="en-US"/>
        </a:p>
      </dsp:txBody>
      <dsp:txXfrm>
        <a:off x="127460" y="1360765"/>
        <a:ext cx="1593539" cy="1395842"/>
      </dsp:txXfrm>
    </dsp:sp>
    <dsp:sp modelId="{64028F0D-BE57-4642-92F7-303D4E45C524}">
      <dsp:nvSpPr>
        <dsp:cNvPr id="8" name="同侧圆角矩形 7"/>
        <dsp:cNvSpPr/>
      </dsp:nvSpPr>
      <dsp:spPr bwMode="white">
        <a:xfrm rot="5400000">
          <a:off x="4463242" y="269557"/>
          <a:ext cx="896283" cy="6045296"/>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49530" tIns="24765" rIns="49530" bIns="24765" anchor="ctr"/>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15000"/>
            </a:spcAft>
            <a:buChar char="•"/>
          </a:pPr>
          <a:r>
            <a:rPr lang="zh-CN" altLang="en-US">
              <a:solidFill>
                <a:schemeClr val="dk1"/>
              </a:solidFill>
            </a:rPr>
            <a:t>抢险救援和应急处置工作完成后，专家结合现场情况确定已解除危险后，由区应急指挥部决策，下达应急响应结束指令，应急响应结束。</a:t>
          </a:r>
          <a:endParaRPr lang="zh-CN" altLang="en-US">
            <a:solidFill>
              <a:schemeClr val="dk1"/>
            </a:solidFill>
          </a:endParaRPr>
        </a:p>
      </dsp:txBody>
      <dsp:txXfrm rot="5400000">
        <a:off x="4463242" y="269557"/>
        <a:ext cx="896283" cy="6045296"/>
      </dsp:txXfrm>
    </dsp:sp>
    <dsp:sp modelId="{B093CE78-670B-40EB-95CF-315E334D550F}">
      <dsp:nvSpPr>
        <dsp:cNvPr id="7" name="圆角矩形 6"/>
        <dsp:cNvSpPr/>
      </dsp:nvSpPr>
      <dsp:spPr bwMode="white">
        <a:xfrm>
          <a:off x="127460" y="2855194"/>
          <a:ext cx="1548018" cy="1010686"/>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9060" tIns="49530" rIns="99060" bIns="4953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a:t>响应结束</a:t>
          </a:r>
          <a:endParaRPr lang="zh-CN" altLang="en-US"/>
        </a:p>
      </dsp:txBody>
      <dsp:txXfrm>
        <a:off x="127460" y="2855194"/>
        <a:ext cx="1548018" cy="101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289165" cy="3498215"/>
        <a:chOff x="0" y="0"/>
        <a:chExt cx="7289165" cy="3498215"/>
      </a:xfrm>
    </dsp:grpSpPr>
    <dsp:sp modelId="{1F055725-8984-42CB-98CB-8E7728DD5EAB}">
      <dsp:nvSpPr>
        <dsp:cNvPr id="5" name="矩形 4"/>
        <dsp:cNvSpPr/>
      </dsp:nvSpPr>
      <dsp:spPr bwMode="white">
        <a:xfrm>
          <a:off x="0" y="434027"/>
          <a:ext cx="7289165" cy="655200"/>
        </a:xfrm>
        <a:prstGeom prst="rect">
          <a:avLst/>
        </a:prstGeom>
      </dsp:spPr>
      <dsp:style>
        <a:lnRef idx="2">
          <a:schemeClr val="accent1"/>
        </a:lnRef>
        <a:fillRef idx="1">
          <a:schemeClr val="lt1">
            <a:alpha val="90000"/>
          </a:schemeClr>
        </a:fillRef>
        <a:effectRef idx="0">
          <a:scrgbClr r="0" g="0" b="0"/>
        </a:effectRef>
        <a:fontRef idx="minor"/>
      </dsp:style>
      <dsp:txBody>
        <a:bodyPr lIns="565720" tIns="541528" rIns="565720"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434027"/>
        <a:ext cx="7289165" cy="655200"/>
      </dsp:txXfrm>
    </dsp:sp>
    <dsp:sp modelId="{D0971512-D8E1-4E4B-89F4-FF2EB164C196}">
      <dsp:nvSpPr>
        <dsp:cNvPr id="4" name="圆角矩形 3"/>
        <dsp:cNvSpPr/>
      </dsp:nvSpPr>
      <dsp:spPr bwMode="white">
        <a:xfrm>
          <a:off x="364458" y="50267"/>
          <a:ext cx="5102416" cy="7675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92859" tIns="0" rIns="19285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en-US" altLang="zh-CN"/>
            <a:t>1</a:t>
          </a:r>
          <a:r>
            <a:rPr lang="zh-CN" altLang="en-US"/>
            <a:t>、</a:t>
          </a:r>
          <a:r>
            <a:rPr lang="zh-CN" altLang="en-US"/>
            <a:t>善后处置</a:t>
          </a:r>
          <a:endParaRPr lang="zh-CN" altLang="en-US"/>
        </a:p>
      </dsp:txBody>
      <dsp:txXfrm>
        <a:off x="364458" y="50267"/>
        <a:ext cx="5102416" cy="767520"/>
      </dsp:txXfrm>
    </dsp:sp>
    <dsp:sp modelId="{FB20FF5F-D131-4A8A-AEBC-01A2B84D6655}">
      <dsp:nvSpPr>
        <dsp:cNvPr id="8" name="矩形 7"/>
        <dsp:cNvSpPr/>
      </dsp:nvSpPr>
      <dsp:spPr bwMode="white">
        <a:xfrm>
          <a:off x="0" y="1613388"/>
          <a:ext cx="7289165" cy="655200"/>
        </a:xfrm>
        <a:prstGeom prst="rect">
          <a:avLst/>
        </a:prstGeom>
      </dsp:spPr>
      <dsp:style>
        <a:lnRef idx="2">
          <a:schemeClr val="accent1"/>
        </a:lnRef>
        <a:fillRef idx="1">
          <a:schemeClr val="lt1">
            <a:alpha val="90000"/>
          </a:schemeClr>
        </a:fillRef>
        <a:effectRef idx="0">
          <a:scrgbClr r="0" g="0" b="0"/>
        </a:effectRef>
        <a:fontRef idx="minor"/>
      </dsp:style>
      <dsp:txBody>
        <a:bodyPr lIns="565720" tIns="541528" rIns="565720"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1613388"/>
        <a:ext cx="7289165" cy="655200"/>
      </dsp:txXfrm>
    </dsp:sp>
    <dsp:sp modelId="{DD07B078-3354-4F1B-9438-E4F95C4B43A6}">
      <dsp:nvSpPr>
        <dsp:cNvPr id="7" name="圆角矩形 6"/>
        <dsp:cNvSpPr/>
      </dsp:nvSpPr>
      <dsp:spPr bwMode="white">
        <a:xfrm>
          <a:off x="364458" y="1229627"/>
          <a:ext cx="5102416" cy="7675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92859" tIns="0" rIns="19285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en-US" altLang="zh-CN"/>
            <a:t>2</a:t>
          </a:r>
          <a:r>
            <a:rPr lang="zh-CN" altLang="en-US"/>
            <a:t>、恢复重建</a:t>
          </a:r>
          <a:endParaRPr lang="zh-CN" altLang="en-US"/>
        </a:p>
      </dsp:txBody>
      <dsp:txXfrm>
        <a:off x="364458" y="1229627"/>
        <a:ext cx="5102416" cy="767520"/>
      </dsp:txXfrm>
    </dsp:sp>
    <dsp:sp modelId="{F855875C-E8B4-4273-8C6C-6A8EC3091B3C}">
      <dsp:nvSpPr>
        <dsp:cNvPr id="11" name="矩形 10"/>
        <dsp:cNvSpPr/>
      </dsp:nvSpPr>
      <dsp:spPr bwMode="white">
        <a:xfrm>
          <a:off x="0" y="2792748"/>
          <a:ext cx="7289165" cy="655200"/>
        </a:xfrm>
        <a:prstGeom prst="rect">
          <a:avLst/>
        </a:prstGeom>
      </dsp:spPr>
      <dsp:style>
        <a:lnRef idx="2">
          <a:schemeClr val="accent1"/>
        </a:lnRef>
        <a:fillRef idx="1">
          <a:schemeClr val="lt1">
            <a:alpha val="90000"/>
          </a:schemeClr>
        </a:fillRef>
        <a:effectRef idx="0">
          <a:scrgbClr r="0" g="0" b="0"/>
        </a:effectRef>
        <a:fontRef idx="minor"/>
      </dsp:style>
      <dsp:txBody>
        <a:bodyPr lIns="565720" tIns="541528" rIns="565720"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2792748"/>
        <a:ext cx="7289165" cy="655200"/>
      </dsp:txXfrm>
    </dsp:sp>
    <dsp:sp modelId="{F8B30F84-9FC1-4455-B8FC-CA5DC2189586}">
      <dsp:nvSpPr>
        <dsp:cNvPr id="10" name="圆角矩形 9"/>
        <dsp:cNvSpPr/>
      </dsp:nvSpPr>
      <dsp:spPr bwMode="white">
        <a:xfrm>
          <a:off x="364458" y="2408988"/>
          <a:ext cx="5102416" cy="7675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92859" tIns="0" rIns="19285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en-US" altLang="zh-CN"/>
            <a:t>3</a:t>
          </a:r>
          <a:r>
            <a:rPr lang="zh-CN" altLang="en-US"/>
            <a:t>、全年地灾调查与评估总结</a:t>
          </a:r>
          <a:endParaRPr lang="zh-CN" altLang="en-US"/>
        </a:p>
      </dsp:txBody>
      <dsp:txXfrm>
        <a:off x="364458" y="2408988"/>
        <a:ext cx="5102416" cy="767520"/>
      </dsp:txXfrm>
    </dsp:sp>
    <dsp:sp modelId="{58B158CB-C1D2-4676-88E6-6B3937A00A96}">
      <dsp:nvSpPr>
        <dsp:cNvPr id="3" name="矩形 2" hidden="1"/>
        <dsp:cNvSpPr/>
      </dsp:nvSpPr>
      <dsp:spPr>
        <a:xfrm>
          <a:off x="0" y="50267"/>
          <a:ext cx="364458" cy="767520"/>
        </a:xfrm>
        <a:prstGeom prst="rect">
          <a:avLst/>
        </a:prstGeom>
      </dsp:spPr>
      <dsp:txXfrm>
        <a:off x="0" y="50267"/>
        <a:ext cx="364458" cy="767520"/>
      </dsp:txXfrm>
    </dsp:sp>
    <dsp:sp modelId="{AEA4B341-6C57-43B8-BC42-9813D43D1335}">
      <dsp:nvSpPr>
        <dsp:cNvPr id="6" name="矩形 5" hidden="1"/>
        <dsp:cNvSpPr/>
      </dsp:nvSpPr>
      <dsp:spPr>
        <a:xfrm>
          <a:off x="0" y="1229627"/>
          <a:ext cx="364458" cy="767520"/>
        </a:xfrm>
        <a:prstGeom prst="rect">
          <a:avLst/>
        </a:prstGeom>
      </dsp:spPr>
      <dsp:txXfrm>
        <a:off x="0" y="1229627"/>
        <a:ext cx="364458" cy="767520"/>
      </dsp:txXfrm>
    </dsp:sp>
    <dsp:sp modelId="{09CBCBA7-E2EE-4654-BCFB-AB2C2D77E66B}">
      <dsp:nvSpPr>
        <dsp:cNvPr id="9" name="矩形 8" hidden="1"/>
        <dsp:cNvSpPr/>
      </dsp:nvSpPr>
      <dsp:spPr>
        <a:xfrm>
          <a:off x="0" y="2408988"/>
          <a:ext cx="364458" cy="767520"/>
        </a:xfrm>
        <a:prstGeom prst="rect">
          <a:avLst/>
        </a:prstGeom>
      </dsp:spPr>
      <dsp:txXfrm>
        <a:off x="0" y="2408988"/>
        <a:ext cx="364458" cy="76752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b="0" dirty="0">
                <a:latin typeface="Arial" panose="020B0604020202020204" pitchFamily="34" charset="0"/>
              </a:rPr>
            </a:fld>
            <a:endParaRPr lang="en-US" altLang="zh-CN" sz="1200" b="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5123" name="Rectangle 2"/>
          <p:cNvSpPr>
            <a:spLocks noRot="1" noTextEdit="1"/>
          </p:cNvSpPr>
          <p:nvPr>
            <p:ph type="sldImg"/>
          </p:nvPr>
        </p:nvSpPr>
        <p:spPr/>
      </p:sp>
      <p:sp>
        <p:nvSpPr>
          <p:cNvPr id="5124" name="Rectangle 3"/>
          <p:cNvSpPr>
            <a:spLocks noGrp="1"/>
          </p:cNvSpPr>
          <p:nvPr>
            <p:ph type="body" idx="1"/>
          </p:nvPr>
        </p:nvSpPr>
        <p:spPr/>
        <p:txBody>
          <a:bodyPr wrap="square" lIns="91440" tIns="45720" rIns="91440" bIns="45720" anchor="t" anchorCtr="0"/>
          <a:p>
            <a:pPr lvl="0" eaLnBrk="1" hangingPunct="1"/>
            <a:r>
              <a:rPr lang="en-US" altLang="zh-CN" dirty="0"/>
              <a:t>The opening!</a:t>
            </a:r>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9219" name="Rectangle 2"/>
          <p:cNvSpPr>
            <a:spLocks noRot="1" noTextEdit="1"/>
          </p:cNvSpPr>
          <p:nvPr>
            <p:ph type="sldImg"/>
          </p:nvPr>
        </p:nvSpPr>
        <p:spPr/>
      </p:sp>
      <p:sp>
        <p:nvSpPr>
          <p:cNvPr id="9220" name="Rectangle 3"/>
          <p:cNvSpPr>
            <a:spLocks noGrp="1"/>
          </p:cNvSpPr>
          <p:nvPr>
            <p:ph type="body" idx="1"/>
          </p:nvPr>
        </p:nvSpPr>
        <p:spPr/>
        <p:txBody>
          <a:bodyPr wrap="square" lIns="91440" tIns="45720" rIns="91440" bIns="45720" anchor="t" anchorCtr="0"/>
          <a:p>
            <a:pPr lvl="0" eaLnBrk="1" hangingPunct="1"/>
            <a:r>
              <a:rPr lang="zh-CN" altLang="en-US" dirty="0"/>
              <a:t>项目基本情况</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1267" name="Rectangle 2"/>
          <p:cNvSpPr>
            <a:spLocks noRot="1" noTextEdit="1"/>
          </p:cNvSpPr>
          <p:nvPr>
            <p:ph type="sldImg"/>
          </p:nvPr>
        </p:nvSpPr>
        <p:spPr/>
      </p:sp>
      <p:sp>
        <p:nvSpPr>
          <p:cNvPr id="11268" name="Rectangle 3"/>
          <p:cNvSpPr>
            <a:spLocks noGrp="1"/>
          </p:cNvSpPr>
          <p:nvPr>
            <p:ph type="body" idx="1"/>
          </p:nvPr>
        </p:nvSpPr>
        <p:spPr/>
        <p:txBody>
          <a:bodyPr wrap="square" lIns="91440" tIns="45720" rIns="91440" bIns="45720" anchor="t" anchorCtr="0"/>
          <a:p>
            <a:pPr lvl="0" eaLnBrk="1" hangingPunct="1"/>
            <a:r>
              <a:rPr lang="zh-CN" altLang="en-US" dirty="0"/>
              <a:t>项目基本情况</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40963" name="Rectangle 2"/>
          <p:cNvSpPr>
            <a:spLocks noRot="1" noTextEdit="1"/>
          </p:cNvSpPr>
          <p:nvPr>
            <p:ph type="sldImg"/>
          </p:nvPr>
        </p:nvSpPr>
        <p:spPr/>
      </p:sp>
      <p:sp>
        <p:nvSpPr>
          <p:cNvPr id="40964" name="Rectangle 3"/>
          <p:cNvSpPr>
            <a:spLocks noGrp="1"/>
          </p:cNvSpPr>
          <p:nvPr>
            <p:ph type="body" idx="1"/>
          </p:nvPr>
        </p:nvSpPr>
        <p:spPr/>
        <p:txBody>
          <a:bodyPr wrap="square" lIns="91440" tIns="45720" rIns="91440" bIns="45720" anchor="t" anchorCtr="0"/>
          <a:p>
            <a:pPr lvl="0" eaLnBrk="1" hangingPunct="1"/>
            <a:r>
              <a:rPr lang="en-US" altLang="zh-CN" dirty="0"/>
              <a:t>The end</a:t>
            </a:r>
            <a:r>
              <a:rPr lang="zh-CN" altLang="en-US" dirty="0"/>
              <a:t>！</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gradFill rotWithShape="0">
          <a:gsLst>
            <a:gs pos="0">
              <a:schemeClr val="bg1"/>
            </a:gs>
            <a:gs pos="100000">
              <a:srgbClr val="002850"/>
            </a:gs>
          </a:gsLst>
          <a:lin ang="5400000" scaled="1"/>
          <a:tileRect/>
        </a:gradFill>
        <a:effectLst/>
      </p:bgPr>
    </p:bg>
    <p:spTree>
      <p:nvGrpSpPr>
        <p:cNvPr id="1" name=""/>
        <p:cNvGrpSpPr/>
        <p:nvPr/>
      </p:nvGrpSpPr>
      <p:grpSpPr>
        <a:xfrm>
          <a:off x="0" y="0"/>
          <a:ext cx="0" cy="0"/>
          <a:chOff x="0" y="0"/>
          <a:chExt cx="0" cy="0"/>
        </a:xfrm>
      </p:grpSpPr>
      <p:grpSp>
        <p:nvGrpSpPr>
          <p:cNvPr id="2050" name="Group 2"/>
          <p:cNvGrpSpPr/>
          <p:nvPr/>
        </p:nvGrpSpPr>
        <p:grpSpPr>
          <a:xfrm>
            <a:off x="0" y="0"/>
            <a:ext cx="9148763" cy="6851650"/>
            <a:chOff x="1" y="0"/>
            <a:chExt cx="5763" cy="4316"/>
          </a:xfrm>
        </p:grpSpPr>
        <p:sp>
          <p:nvSpPr>
            <p:cNvPr id="45" name="Freeform 3"/>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6" name="Freeform 4"/>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47" name="Freeform 5"/>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nvGrpSpPr>
            <p:cNvPr id="2059" name="Group 6"/>
            <p:cNvGrpSpPr/>
            <p:nvPr/>
          </p:nvGrpSpPr>
          <p:grpSpPr>
            <a:xfrm>
              <a:off x="288" y="0"/>
              <a:ext cx="5098" cy="4316"/>
              <a:chOff x="288" y="0"/>
              <a:chExt cx="5098" cy="4316"/>
            </a:xfrm>
          </p:grpSpPr>
          <p:sp>
            <p:nvSpPr>
              <p:cNvPr id="68" name="Freeform 7"/>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69" name="Freeform 8"/>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0" name="Freeform 9"/>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1" name="Freeform 10"/>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2" name="Freeform 11"/>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3" name="Freeform 12"/>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4" name="Freeform 13"/>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5" name="Freeform 14"/>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6" name="Freeform 15"/>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7" name="Freeform 16"/>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8" name="Freeform 17"/>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79" name="Freeform 18"/>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80" name="Freeform 19"/>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sp>
          <p:nvSpPr>
            <p:cNvPr id="49" name="Freeform 20"/>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0" name="Freeform 21"/>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51" name="Freeform 22"/>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063" name="Freeform 23"/>
            <p:cNvSpPr/>
            <p:nvPr/>
          </p:nvSpPr>
          <p:spPr>
            <a:xfrm>
              <a:off x="5041" y="0"/>
              <a:ext cx="719" cy="845"/>
            </a:xfrm>
            <a:custGeom>
              <a:avLst/>
              <a:gdLst/>
              <a:ahLst/>
              <a:cxnLst>
                <a:cxn ang="0">
                  <a:pos x="733" y="845"/>
                </a:cxn>
                <a:cxn ang="0">
                  <a:pos x="733" y="821"/>
                </a:cxn>
                <a:cxn ang="0">
                  <a:pos x="590" y="605"/>
                </a:cxn>
                <a:cxn ang="0">
                  <a:pos x="414" y="396"/>
                </a:cxn>
                <a:cxn ang="0">
                  <a:pos x="229" y="192"/>
                </a:cxn>
                <a:cxn ang="0">
                  <a:pos x="17" y="0"/>
                </a:cxn>
                <a:cxn ang="0">
                  <a:pos x="0" y="0"/>
                </a:cxn>
                <a:cxn ang="0">
                  <a:pos x="217" y="198"/>
                </a:cxn>
                <a:cxn ang="0">
                  <a:pos x="408" y="408"/>
                </a:cxn>
                <a:cxn ang="0">
                  <a:pos x="584" y="623"/>
                </a:cxn>
                <a:cxn ang="0">
                  <a:pos x="733" y="845"/>
                </a:cxn>
                <a:cxn ang="0">
                  <a:pos x="733" y="845"/>
                </a:cxn>
              </a:cxnLst>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alpha val="100000"/>
              </a:schemeClr>
            </a:solidFill>
            <a:ln w="9525">
              <a:noFill/>
            </a:ln>
          </p:spPr>
          <p:txBody>
            <a:bodyPr/>
            <a:p>
              <a:endParaRPr lang="zh-CN" altLang="en-US"/>
            </a:p>
          </p:txBody>
        </p:sp>
        <p:sp>
          <p:nvSpPr>
            <p:cNvPr id="2064" name="Freeform 24"/>
            <p:cNvSpPr/>
            <p:nvPr/>
          </p:nvSpPr>
          <p:spPr>
            <a:xfrm>
              <a:off x="5352" y="0"/>
              <a:ext cx="408" cy="414"/>
            </a:xfrm>
            <a:custGeom>
              <a:avLst/>
              <a:gdLst/>
              <a:ahLst/>
              <a:cxnLst>
                <a:cxn ang="0">
                  <a:pos x="415" y="414"/>
                </a:cxn>
                <a:cxn ang="0">
                  <a:pos x="415" y="396"/>
                </a:cxn>
                <a:cxn ang="0">
                  <a:pos x="230" y="192"/>
                </a:cxn>
                <a:cxn ang="0">
                  <a:pos x="12" y="0"/>
                </a:cxn>
                <a:cxn ang="0">
                  <a:pos x="0" y="0"/>
                </a:cxn>
                <a:cxn ang="0">
                  <a:pos x="108" y="102"/>
                </a:cxn>
                <a:cxn ang="0">
                  <a:pos x="224" y="204"/>
                </a:cxn>
                <a:cxn ang="0">
                  <a:pos x="415" y="414"/>
                </a:cxn>
                <a:cxn ang="0">
                  <a:pos x="415" y="414"/>
                </a:cxn>
              </a:cxnLst>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alpha val="100000"/>
              </a:schemeClr>
            </a:solidFill>
            <a:ln w="9525">
              <a:noFill/>
            </a:ln>
          </p:spPr>
          <p:txBody>
            <a:bodyPr/>
            <a:p>
              <a:endParaRPr lang="zh-CN" altLang="en-US"/>
            </a:p>
          </p:txBody>
        </p:sp>
        <p:sp>
          <p:nvSpPr>
            <p:cNvPr id="54" name="Freeform 25"/>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066" name="Freeform 26"/>
            <p:cNvSpPr/>
            <p:nvPr/>
          </p:nvSpPr>
          <p:spPr>
            <a:xfrm>
              <a:off x="6" y="0"/>
              <a:ext cx="588" cy="599"/>
            </a:xfrm>
            <a:custGeom>
              <a:avLst/>
              <a:gdLst/>
              <a:ahLst/>
              <a:cxnLst>
                <a:cxn ang="0">
                  <a:pos x="602" y="0"/>
                </a:cxn>
                <a:cxn ang="0">
                  <a:pos x="584" y="0"/>
                </a:cxn>
                <a:cxn ang="0">
                  <a:pos x="415" y="132"/>
                </a:cxn>
                <a:cxn ang="0">
                  <a:pos x="265" y="270"/>
                </a:cxn>
                <a:cxn ang="0">
                  <a:pos x="120" y="420"/>
                </a:cxn>
                <a:cxn ang="0">
                  <a:pos x="0" y="575"/>
                </a:cxn>
                <a:cxn ang="0">
                  <a:pos x="0" y="599"/>
                </a:cxn>
                <a:cxn ang="0">
                  <a:pos x="120" y="432"/>
                </a:cxn>
                <a:cxn ang="0">
                  <a:pos x="265" y="282"/>
                </a:cxn>
                <a:cxn ang="0">
                  <a:pos x="421" y="138"/>
                </a:cxn>
                <a:cxn ang="0">
                  <a:pos x="602" y="0"/>
                </a:cxn>
                <a:cxn ang="0">
                  <a:pos x="602" y="0"/>
                </a:cxn>
              </a:cxnLst>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alpha val="100000"/>
              </a:schemeClr>
            </a:solidFill>
            <a:ln w="9525">
              <a:noFill/>
            </a:ln>
          </p:spPr>
          <p:txBody>
            <a:bodyPr/>
            <a:p>
              <a:endParaRPr lang="zh-CN" altLang="en-US"/>
            </a:p>
          </p:txBody>
        </p:sp>
        <p:sp>
          <p:nvSpPr>
            <p:cNvPr id="2067" name="Freeform 27"/>
            <p:cNvSpPr/>
            <p:nvPr/>
          </p:nvSpPr>
          <p:spPr>
            <a:xfrm>
              <a:off x="6" y="0"/>
              <a:ext cx="270" cy="252"/>
            </a:xfrm>
            <a:custGeom>
              <a:avLst/>
              <a:gdLst/>
              <a:ahLst/>
              <a:cxnLst>
                <a:cxn ang="0">
                  <a:pos x="277" y="0"/>
                </a:cxn>
                <a:cxn ang="0">
                  <a:pos x="259" y="0"/>
                </a:cxn>
                <a:cxn ang="0">
                  <a:pos x="120" y="114"/>
                </a:cxn>
                <a:cxn ang="0">
                  <a:pos x="60" y="174"/>
                </a:cxn>
                <a:cxn ang="0">
                  <a:pos x="0" y="234"/>
                </a:cxn>
                <a:cxn ang="0">
                  <a:pos x="0" y="252"/>
                </a:cxn>
                <a:cxn ang="0">
                  <a:pos x="126" y="120"/>
                </a:cxn>
                <a:cxn ang="0">
                  <a:pos x="277" y="0"/>
                </a:cxn>
                <a:cxn ang="0">
                  <a:pos x="277" y="0"/>
                </a:cxn>
              </a:cxnLst>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alpha val="100000"/>
              </a:schemeClr>
            </a:solidFill>
            <a:ln w="9525">
              <a:noFill/>
            </a:ln>
          </p:spPr>
          <p:txBody>
            <a:bodyPr/>
            <a:p>
              <a:endParaRPr lang="zh-CN" altLang="en-US"/>
            </a:p>
          </p:txBody>
        </p:sp>
        <p:sp>
          <p:nvSpPr>
            <p:cNvPr id="2068" name="Line 28"/>
            <p:cNvSpPr/>
            <p:nvPr/>
          </p:nvSpPr>
          <p:spPr>
            <a:xfrm>
              <a:off x="1" y="2749"/>
              <a:ext cx="5758" cy="0"/>
            </a:xfrm>
            <a:prstGeom prst="line">
              <a:avLst/>
            </a:prstGeom>
            <a:ln w="15875" cap="flat" cmpd="sng">
              <a:solidFill>
                <a:schemeClr val="bg1"/>
              </a:solidFill>
              <a:prstDash val="solid"/>
              <a:headEnd type="none" w="med" len="med"/>
              <a:tailEnd type="none" w="med" len="med"/>
            </a:ln>
          </p:spPr>
        </p:sp>
        <p:sp>
          <p:nvSpPr>
            <p:cNvPr id="2069" name="Line 29"/>
            <p:cNvSpPr/>
            <p:nvPr/>
          </p:nvSpPr>
          <p:spPr>
            <a:xfrm>
              <a:off x="1" y="2356"/>
              <a:ext cx="5758" cy="0"/>
            </a:xfrm>
            <a:prstGeom prst="line">
              <a:avLst/>
            </a:prstGeom>
            <a:ln w="15875" cap="flat" cmpd="sng">
              <a:solidFill>
                <a:schemeClr val="bg1"/>
              </a:solidFill>
              <a:prstDash val="solid"/>
              <a:headEnd type="none" w="med" len="med"/>
              <a:tailEnd type="none" w="med" len="med"/>
            </a:ln>
          </p:spPr>
        </p:sp>
        <p:sp>
          <p:nvSpPr>
            <p:cNvPr id="2070" name="Line 30"/>
            <p:cNvSpPr/>
            <p:nvPr/>
          </p:nvSpPr>
          <p:spPr>
            <a:xfrm>
              <a:off x="1" y="3142"/>
              <a:ext cx="5758" cy="0"/>
            </a:xfrm>
            <a:prstGeom prst="line">
              <a:avLst/>
            </a:prstGeom>
            <a:ln w="15875" cap="flat" cmpd="sng">
              <a:solidFill>
                <a:schemeClr val="bg2"/>
              </a:solidFill>
              <a:prstDash val="solid"/>
              <a:headEnd type="none" w="med" len="med"/>
              <a:tailEnd type="none" w="med" len="med"/>
            </a:ln>
          </p:spPr>
        </p:sp>
        <p:grpSp>
          <p:nvGrpSpPr>
            <p:cNvPr id="2071" name="Group 31"/>
            <p:cNvGrpSpPr/>
            <p:nvPr/>
          </p:nvGrpSpPr>
          <p:grpSpPr>
            <a:xfrm>
              <a:off x="1" y="392"/>
              <a:ext cx="5758" cy="1571"/>
              <a:chOff x="1" y="392"/>
              <a:chExt cx="5758" cy="1571"/>
            </a:xfrm>
          </p:grpSpPr>
          <p:sp>
            <p:nvSpPr>
              <p:cNvPr id="2074" name="Line 32"/>
              <p:cNvSpPr/>
              <p:nvPr userDrawn="1"/>
            </p:nvSpPr>
            <p:spPr>
              <a:xfrm>
                <a:off x="1" y="784"/>
                <a:ext cx="5758" cy="0"/>
              </a:xfrm>
              <a:prstGeom prst="line">
                <a:avLst/>
              </a:prstGeom>
              <a:ln w="15875" cap="flat" cmpd="sng">
                <a:solidFill>
                  <a:schemeClr val="bg1"/>
                </a:solidFill>
                <a:prstDash val="solid"/>
                <a:headEnd type="none" w="med" len="med"/>
                <a:tailEnd type="none" w="med" len="med"/>
              </a:ln>
            </p:spPr>
          </p:sp>
          <p:sp>
            <p:nvSpPr>
              <p:cNvPr id="2075" name="Line 33"/>
              <p:cNvSpPr/>
              <p:nvPr userDrawn="1"/>
            </p:nvSpPr>
            <p:spPr>
              <a:xfrm>
                <a:off x="1" y="1963"/>
                <a:ext cx="5758" cy="0"/>
              </a:xfrm>
              <a:prstGeom prst="line">
                <a:avLst/>
              </a:prstGeom>
              <a:ln w="15875" cap="flat" cmpd="sng">
                <a:solidFill>
                  <a:schemeClr val="bg1"/>
                </a:solidFill>
                <a:prstDash val="solid"/>
                <a:headEnd type="none" w="med" len="med"/>
                <a:tailEnd type="none" w="med" len="med"/>
              </a:ln>
            </p:spPr>
          </p:sp>
          <p:sp>
            <p:nvSpPr>
              <p:cNvPr id="2076" name="Line 34"/>
              <p:cNvSpPr/>
              <p:nvPr userDrawn="1"/>
            </p:nvSpPr>
            <p:spPr>
              <a:xfrm>
                <a:off x="1" y="1570"/>
                <a:ext cx="5758" cy="0"/>
              </a:xfrm>
              <a:prstGeom prst="line">
                <a:avLst/>
              </a:prstGeom>
              <a:ln w="15875" cap="flat" cmpd="sng">
                <a:solidFill>
                  <a:schemeClr val="bg1"/>
                </a:solidFill>
                <a:prstDash val="solid"/>
                <a:headEnd type="none" w="med" len="med"/>
                <a:tailEnd type="none" w="med" len="med"/>
              </a:ln>
            </p:spPr>
          </p:sp>
          <p:sp>
            <p:nvSpPr>
              <p:cNvPr id="2077" name="Line 35"/>
              <p:cNvSpPr/>
              <p:nvPr userDrawn="1"/>
            </p:nvSpPr>
            <p:spPr>
              <a:xfrm>
                <a:off x="1" y="1177"/>
                <a:ext cx="5758" cy="0"/>
              </a:xfrm>
              <a:prstGeom prst="line">
                <a:avLst/>
              </a:prstGeom>
              <a:ln w="15875" cap="flat" cmpd="sng">
                <a:solidFill>
                  <a:schemeClr val="bg1"/>
                </a:solidFill>
                <a:prstDash val="solid"/>
                <a:headEnd type="none" w="med" len="med"/>
                <a:tailEnd type="none" w="med" len="med"/>
              </a:ln>
            </p:spPr>
          </p:sp>
          <p:sp>
            <p:nvSpPr>
              <p:cNvPr id="2078" name="Line 36"/>
              <p:cNvSpPr/>
              <p:nvPr userDrawn="1"/>
            </p:nvSpPr>
            <p:spPr>
              <a:xfrm>
                <a:off x="1" y="392"/>
                <a:ext cx="5758" cy="0"/>
              </a:xfrm>
              <a:prstGeom prst="line">
                <a:avLst/>
              </a:prstGeom>
              <a:ln w="15875" cap="flat" cmpd="sng">
                <a:solidFill>
                  <a:schemeClr val="bg1"/>
                </a:solidFill>
                <a:prstDash val="solid"/>
                <a:headEnd type="none" w="med" len="med"/>
                <a:tailEnd type="none" w="med" len="med"/>
              </a:ln>
            </p:spPr>
          </p:sp>
        </p:grpSp>
        <p:sp>
          <p:nvSpPr>
            <p:cNvPr id="2072" name="Line 37"/>
            <p:cNvSpPr/>
            <p:nvPr/>
          </p:nvSpPr>
          <p:spPr>
            <a:xfrm>
              <a:off x="1" y="3928"/>
              <a:ext cx="5758" cy="0"/>
            </a:xfrm>
            <a:prstGeom prst="line">
              <a:avLst/>
            </a:prstGeom>
            <a:ln w="15875" cap="flat" cmpd="sng">
              <a:solidFill>
                <a:schemeClr val="bg2"/>
              </a:solidFill>
              <a:prstDash val="solid"/>
              <a:headEnd type="none" w="med" len="med"/>
              <a:tailEnd type="none" w="med" len="med"/>
            </a:ln>
          </p:spPr>
        </p:sp>
        <p:sp>
          <p:nvSpPr>
            <p:cNvPr id="2073" name="Line 38"/>
            <p:cNvSpPr/>
            <p:nvPr/>
          </p:nvSpPr>
          <p:spPr>
            <a:xfrm>
              <a:off x="1" y="3535"/>
              <a:ext cx="5758" cy="0"/>
            </a:xfrm>
            <a:prstGeom prst="line">
              <a:avLst/>
            </a:prstGeom>
            <a:ln w="15875" cap="flat" cmpd="sng">
              <a:solidFill>
                <a:schemeClr val="bg2"/>
              </a:solidFill>
              <a:prstDash val="solid"/>
              <a:headEnd type="none" w="med" len="med"/>
              <a:tailEnd type="none" w="med" len="med"/>
            </a:ln>
          </p:spPr>
        </p:sp>
      </p:grpSp>
      <p:sp>
        <p:nvSpPr>
          <p:cNvPr id="10960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zh-CN" altLang="en-US"/>
              <a:t>单击此处编辑母版标题样式</a:t>
            </a:r>
            <a:endParaRPr lang="zh-CN" altLang="en-US"/>
          </a:p>
        </p:txBody>
      </p:sp>
      <p:sp>
        <p:nvSpPr>
          <p:cNvPr id="10960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81" name="Rectangle 41"/>
          <p:cNvSpPr>
            <a:spLocks noGrp="1" noChangeArrowheads="1"/>
          </p:cNvSpPr>
          <p:nvPr>
            <p:ph type="dt" sz="quarter" idx="2"/>
          </p:nvPr>
        </p:nvSpPr>
        <p:spPr bwMode="auto">
          <a:xfrm>
            <a:off x="457200" y="6243638"/>
            <a:ext cx="2133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82" name="Rectangle 42"/>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83" name="Rectangle 43"/>
          <p:cNvSpPr>
            <a:spLocks noGrp="1" noChangeArrowheads="1"/>
          </p:cNvSpPr>
          <p:nvPr>
            <p:ph type="sldNum" sz="quarter" idx="4"/>
          </p:nvPr>
        </p:nvSpPr>
        <p:spPr bwMode="auto">
          <a:xfrm>
            <a:off x="6553200" y="6243638"/>
            <a:ext cx="2133600" cy="457200"/>
          </a:xfrm>
          <a:prstGeom prst="rect">
            <a:avLst/>
          </a:prstGeom>
          <a:ln>
            <a:miter lim="800000"/>
          </a:ln>
        </p:spPr>
        <p:txBody>
          <a:bodyPr vert="horz" wrap="square" lIns="91440" tIns="45720" rIns="91440" bIns="45720" numCol="1" anchor="t" anchorCtr="0" compatLnSpc="1"/>
          <a:p>
            <a:pPr algn="r" eaLnBrk="1" hangingPunct="1">
              <a:buNone/>
            </a:pPr>
            <a:fld id="{9A0DB2DC-4C9A-4742-B13C-FB6460FD3503}" type="slidenum">
              <a:rPr lang="en-US" altLang="zh-CN" dirty="0">
                <a:effectLst>
                  <a:outerShdw blurRad="38100" dist="38100" dir="2700000">
                    <a:srgbClr val="C0C0C0"/>
                  </a:outerShdw>
                </a:effectLst>
              </a:rPr>
            </a:fld>
            <a:endParaRPr lang="en-US" altLang="zh-CN" dirty="0">
              <a:effectLst>
                <a:outerShdw blurRad="38100" dist="38100" dir="2700000">
                  <a:srgbClr val="C0C0C0"/>
                </a:outerShdw>
              </a:effectLs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600200"/>
            <a:ext cx="8229600" cy="45307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Char char="n"/>
              <a:defRPr/>
            </a:pPr>
            <a:endParaRPr kumimoji="0" lang="zh-CN" alt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60000"/>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tileRect/>
        </a:gradFill>
        <a:effectLst/>
      </p:bgPr>
    </p:bg>
    <p:spTree>
      <p:nvGrpSpPr>
        <p:cNvPr id="1" name=""/>
        <p:cNvGrpSpPr/>
        <p:nvPr/>
      </p:nvGrpSpPr>
      <p:grpSpPr/>
      <p:grpSp>
        <p:nvGrpSpPr>
          <p:cNvPr id="1026" name="Group 2"/>
          <p:cNvGrpSpPr/>
          <p:nvPr/>
        </p:nvGrpSpPr>
        <p:grpSpPr>
          <a:xfrm>
            <a:off x="1588" y="0"/>
            <a:ext cx="9148762" cy="6851650"/>
            <a:chOff x="1" y="0"/>
            <a:chExt cx="5763" cy="4316"/>
          </a:xfrm>
        </p:grpSpPr>
        <p:sp>
          <p:nvSpPr>
            <p:cNvPr id="108547" name="Freeform 3"/>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8548" name="Freeform 4"/>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8549" name="Freeform 5"/>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nvGrpSpPr>
            <p:cNvPr id="1035" name="Group 6"/>
            <p:cNvGrpSpPr/>
            <p:nvPr/>
          </p:nvGrpSpPr>
          <p:grpSpPr>
            <a:xfrm>
              <a:off x="288" y="0"/>
              <a:ext cx="5098" cy="4316"/>
              <a:chOff x="288" y="0"/>
              <a:chExt cx="5098" cy="4316"/>
            </a:xfrm>
          </p:grpSpPr>
          <p:sp>
            <p:nvSpPr>
              <p:cNvPr id="108551" name="Freeform 7"/>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8552" name="Freeform 8"/>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8553" name="Freeform 9"/>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8554" name="Freeform 10"/>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8555" name="Freeform 11"/>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8556" name="Freeform 12"/>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8557" name="Freeform 13"/>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8558" name="Freeform 14"/>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8559" name="Freeform 15"/>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8560" name="Freeform 16"/>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8561" name="Freeform 17"/>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8562" name="Freeform 18"/>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8563" name="Freeform 19"/>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sp>
          <p:nvSpPr>
            <p:cNvPr id="108564" name="Freeform 20"/>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8565" name="Freeform 21"/>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8566" name="Freeform 22"/>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39" name="Freeform 23"/>
            <p:cNvSpPr/>
            <p:nvPr/>
          </p:nvSpPr>
          <p:spPr>
            <a:xfrm>
              <a:off x="5041" y="0"/>
              <a:ext cx="719" cy="845"/>
            </a:xfrm>
            <a:custGeom>
              <a:avLst/>
              <a:gdLst/>
              <a:ahLst/>
              <a:cxnLst>
                <a:cxn ang="0">
                  <a:pos x="733" y="845"/>
                </a:cxn>
                <a:cxn ang="0">
                  <a:pos x="733" y="821"/>
                </a:cxn>
                <a:cxn ang="0">
                  <a:pos x="590" y="605"/>
                </a:cxn>
                <a:cxn ang="0">
                  <a:pos x="414" y="396"/>
                </a:cxn>
                <a:cxn ang="0">
                  <a:pos x="229" y="192"/>
                </a:cxn>
                <a:cxn ang="0">
                  <a:pos x="17" y="0"/>
                </a:cxn>
                <a:cxn ang="0">
                  <a:pos x="0" y="0"/>
                </a:cxn>
                <a:cxn ang="0">
                  <a:pos x="217" y="198"/>
                </a:cxn>
                <a:cxn ang="0">
                  <a:pos x="408" y="408"/>
                </a:cxn>
                <a:cxn ang="0">
                  <a:pos x="584" y="623"/>
                </a:cxn>
                <a:cxn ang="0">
                  <a:pos x="733" y="845"/>
                </a:cxn>
                <a:cxn ang="0">
                  <a:pos x="733" y="845"/>
                </a:cxn>
              </a:cxnLst>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alpha val="100000"/>
              </a:schemeClr>
            </a:solidFill>
            <a:ln w="9525">
              <a:noFill/>
            </a:ln>
          </p:spPr>
          <p:txBody>
            <a:bodyPr/>
            <a:p>
              <a:endParaRPr lang="zh-CN" altLang="en-US"/>
            </a:p>
          </p:txBody>
        </p:sp>
        <p:sp>
          <p:nvSpPr>
            <p:cNvPr id="1040" name="Freeform 24"/>
            <p:cNvSpPr/>
            <p:nvPr/>
          </p:nvSpPr>
          <p:spPr>
            <a:xfrm>
              <a:off x="5352" y="0"/>
              <a:ext cx="408" cy="414"/>
            </a:xfrm>
            <a:custGeom>
              <a:avLst/>
              <a:gdLst/>
              <a:ahLst/>
              <a:cxnLst>
                <a:cxn ang="0">
                  <a:pos x="415" y="414"/>
                </a:cxn>
                <a:cxn ang="0">
                  <a:pos x="415" y="396"/>
                </a:cxn>
                <a:cxn ang="0">
                  <a:pos x="230" y="192"/>
                </a:cxn>
                <a:cxn ang="0">
                  <a:pos x="12" y="0"/>
                </a:cxn>
                <a:cxn ang="0">
                  <a:pos x="0" y="0"/>
                </a:cxn>
                <a:cxn ang="0">
                  <a:pos x="108" y="102"/>
                </a:cxn>
                <a:cxn ang="0">
                  <a:pos x="224" y="204"/>
                </a:cxn>
                <a:cxn ang="0">
                  <a:pos x="415" y="414"/>
                </a:cxn>
                <a:cxn ang="0">
                  <a:pos x="415" y="414"/>
                </a:cxn>
              </a:cxnLst>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alpha val="100000"/>
              </a:schemeClr>
            </a:solidFill>
            <a:ln w="9525">
              <a:noFill/>
            </a:ln>
          </p:spPr>
          <p:txBody>
            <a:bodyPr/>
            <a:p>
              <a:endParaRPr lang="zh-CN" altLang="en-US"/>
            </a:p>
          </p:txBody>
        </p:sp>
        <p:sp>
          <p:nvSpPr>
            <p:cNvPr id="108569" name="Freeform 25"/>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042" name="Freeform 26"/>
            <p:cNvSpPr/>
            <p:nvPr/>
          </p:nvSpPr>
          <p:spPr>
            <a:xfrm>
              <a:off x="6" y="0"/>
              <a:ext cx="588" cy="599"/>
            </a:xfrm>
            <a:custGeom>
              <a:avLst/>
              <a:gdLst/>
              <a:ahLst/>
              <a:cxnLst>
                <a:cxn ang="0">
                  <a:pos x="602" y="0"/>
                </a:cxn>
                <a:cxn ang="0">
                  <a:pos x="584" y="0"/>
                </a:cxn>
                <a:cxn ang="0">
                  <a:pos x="415" y="132"/>
                </a:cxn>
                <a:cxn ang="0">
                  <a:pos x="265" y="270"/>
                </a:cxn>
                <a:cxn ang="0">
                  <a:pos x="120" y="420"/>
                </a:cxn>
                <a:cxn ang="0">
                  <a:pos x="0" y="575"/>
                </a:cxn>
                <a:cxn ang="0">
                  <a:pos x="0" y="599"/>
                </a:cxn>
                <a:cxn ang="0">
                  <a:pos x="120" y="432"/>
                </a:cxn>
                <a:cxn ang="0">
                  <a:pos x="265" y="282"/>
                </a:cxn>
                <a:cxn ang="0">
                  <a:pos x="421" y="138"/>
                </a:cxn>
                <a:cxn ang="0">
                  <a:pos x="602" y="0"/>
                </a:cxn>
                <a:cxn ang="0">
                  <a:pos x="602" y="0"/>
                </a:cxn>
              </a:cxnLst>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alpha val="100000"/>
              </a:schemeClr>
            </a:solidFill>
            <a:ln w="9525">
              <a:noFill/>
            </a:ln>
          </p:spPr>
          <p:txBody>
            <a:bodyPr/>
            <a:p>
              <a:endParaRPr lang="zh-CN" altLang="en-US"/>
            </a:p>
          </p:txBody>
        </p:sp>
        <p:sp>
          <p:nvSpPr>
            <p:cNvPr id="1043" name="Freeform 27"/>
            <p:cNvSpPr/>
            <p:nvPr/>
          </p:nvSpPr>
          <p:spPr>
            <a:xfrm>
              <a:off x="6" y="0"/>
              <a:ext cx="270" cy="252"/>
            </a:xfrm>
            <a:custGeom>
              <a:avLst/>
              <a:gdLst/>
              <a:ahLst/>
              <a:cxnLst>
                <a:cxn ang="0">
                  <a:pos x="277" y="0"/>
                </a:cxn>
                <a:cxn ang="0">
                  <a:pos x="259" y="0"/>
                </a:cxn>
                <a:cxn ang="0">
                  <a:pos x="120" y="114"/>
                </a:cxn>
                <a:cxn ang="0">
                  <a:pos x="60" y="174"/>
                </a:cxn>
                <a:cxn ang="0">
                  <a:pos x="0" y="234"/>
                </a:cxn>
                <a:cxn ang="0">
                  <a:pos x="0" y="252"/>
                </a:cxn>
                <a:cxn ang="0">
                  <a:pos x="126" y="120"/>
                </a:cxn>
                <a:cxn ang="0">
                  <a:pos x="277" y="0"/>
                </a:cxn>
                <a:cxn ang="0">
                  <a:pos x="277" y="0"/>
                </a:cxn>
              </a:cxnLst>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alpha val="100000"/>
              </a:schemeClr>
            </a:solidFill>
            <a:ln w="9525">
              <a:noFill/>
            </a:ln>
          </p:spPr>
          <p:txBody>
            <a:bodyPr/>
            <a:p>
              <a:endParaRPr lang="zh-CN" altLang="en-US"/>
            </a:p>
          </p:txBody>
        </p:sp>
        <p:sp>
          <p:nvSpPr>
            <p:cNvPr id="1044" name="Line 28"/>
            <p:cNvSpPr/>
            <p:nvPr/>
          </p:nvSpPr>
          <p:spPr>
            <a:xfrm>
              <a:off x="1" y="2749"/>
              <a:ext cx="5758" cy="0"/>
            </a:xfrm>
            <a:prstGeom prst="line">
              <a:avLst/>
            </a:prstGeom>
            <a:ln w="15875" cap="flat" cmpd="sng">
              <a:solidFill>
                <a:schemeClr val="bg1"/>
              </a:solidFill>
              <a:prstDash val="solid"/>
              <a:headEnd type="none" w="med" len="med"/>
              <a:tailEnd type="none" w="med" len="med"/>
            </a:ln>
          </p:spPr>
        </p:sp>
        <p:sp>
          <p:nvSpPr>
            <p:cNvPr id="1045" name="Line 29"/>
            <p:cNvSpPr/>
            <p:nvPr/>
          </p:nvSpPr>
          <p:spPr>
            <a:xfrm>
              <a:off x="1" y="2356"/>
              <a:ext cx="5758" cy="0"/>
            </a:xfrm>
            <a:prstGeom prst="line">
              <a:avLst/>
            </a:prstGeom>
            <a:ln w="15875" cap="flat" cmpd="sng">
              <a:solidFill>
                <a:schemeClr val="bg1"/>
              </a:solidFill>
              <a:prstDash val="solid"/>
              <a:headEnd type="none" w="med" len="med"/>
              <a:tailEnd type="none" w="med" len="med"/>
            </a:ln>
          </p:spPr>
        </p:sp>
        <p:sp>
          <p:nvSpPr>
            <p:cNvPr id="1046" name="Line 30"/>
            <p:cNvSpPr/>
            <p:nvPr/>
          </p:nvSpPr>
          <p:spPr>
            <a:xfrm>
              <a:off x="1" y="3142"/>
              <a:ext cx="5758" cy="0"/>
            </a:xfrm>
            <a:prstGeom prst="line">
              <a:avLst/>
            </a:prstGeom>
            <a:ln w="15875" cap="flat" cmpd="sng">
              <a:solidFill>
                <a:schemeClr val="bg2"/>
              </a:solidFill>
              <a:prstDash val="solid"/>
              <a:headEnd type="none" w="med" len="med"/>
              <a:tailEnd type="none" w="med" len="med"/>
            </a:ln>
          </p:spPr>
        </p:sp>
        <p:grpSp>
          <p:nvGrpSpPr>
            <p:cNvPr id="1047" name="Group 31"/>
            <p:cNvGrpSpPr/>
            <p:nvPr/>
          </p:nvGrpSpPr>
          <p:grpSpPr>
            <a:xfrm>
              <a:off x="1" y="392"/>
              <a:ext cx="5758" cy="1571"/>
              <a:chOff x="1" y="392"/>
              <a:chExt cx="5758" cy="1571"/>
            </a:xfrm>
          </p:grpSpPr>
          <p:sp>
            <p:nvSpPr>
              <p:cNvPr id="1050" name="Line 32"/>
              <p:cNvSpPr/>
              <p:nvPr userDrawn="1"/>
            </p:nvSpPr>
            <p:spPr>
              <a:xfrm>
                <a:off x="1" y="784"/>
                <a:ext cx="5758" cy="0"/>
              </a:xfrm>
              <a:prstGeom prst="line">
                <a:avLst/>
              </a:prstGeom>
              <a:ln w="15875" cap="flat" cmpd="sng">
                <a:solidFill>
                  <a:schemeClr val="bg1"/>
                </a:solidFill>
                <a:prstDash val="solid"/>
                <a:headEnd type="none" w="med" len="med"/>
                <a:tailEnd type="none" w="med" len="med"/>
              </a:ln>
            </p:spPr>
          </p:sp>
          <p:sp>
            <p:nvSpPr>
              <p:cNvPr id="1051" name="Line 33"/>
              <p:cNvSpPr/>
              <p:nvPr userDrawn="1"/>
            </p:nvSpPr>
            <p:spPr>
              <a:xfrm>
                <a:off x="1" y="1963"/>
                <a:ext cx="5758" cy="0"/>
              </a:xfrm>
              <a:prstGeom prst="line">
                <a:avLst/>
              </a:prstGeom>
              <a:ln w="15875" cap="flat" cmpd="sng">
                <a:solidFill>
                  <a:schemeClr val="bg1"/>
                </a:solidFill>
                <a:prstDash val="solid"/>
                <a:headEnd type="none" w="med" len="med"/>
                <a:tailEnd type="none" w="med" len="med"/>
              </a:ln>
            </p:spPr>
          </p:sp>
          <p:sp>
            <p:nvSpPr>
              <p:cNvPr id="1052" name="Line 34"/>
              <p:cNvSpPr/>
              <p:nvPr userDrawn="1"/>
            </p:nvSpPr>
            <p:spPr>
              <a:xfrm>
                <a:off x="1" y="1570"/>
                <a:ext cx="5758" cy="0"/>
              </a:xfrm>
              <a:prstGeom prst="line">
                <a:avLst/>
              </a:prstGeom>
              <a:ln w="15875" cap="flat" cmpd="sng">
                <a:solidFill>
                  <a:schemeClr val="bg1"/>
                </a:solidFill>
                <a:prstDash val="solid"/>
                <a:headEnd type="none" w="med" len="med"/>
                <a:tailEnd type="none" w="med" len="med"/>
              </a:ln>
            </p:spPr>
          </p:sp>
          <p:sp>
            <p:nvSpPr>
              <p:cNvPr id="1053" name="Line 35"/>
              <p:cNvSpPr/>
              <p:nvPr userDrawn="1"/>
            </p:nvSpPr>
            <p:spPr>
              <a:xfrm>
                <a:off x="1" y="1177"/>
                <a:ext cx="5758" cy="0"/>
              </a:xfrm>
              <a:prstGeom prst="line">
                <a:avLst/>
              </a:prstGeom>
              <a:ln w="15875" cap="flat" cmpd="sng">
                <a:solidFill>
                  <a:schemeClr val="bg1"/>
                </a:solidFill>
                <a:prstDash val="solid"/>
                <a:headEnd type="none" w="med" len="med"/>
                <a:tailEnd type="none" w="med" len="med"/>
              </a:ln>
            </p:spPr>
          </p:sp>
          <p:sp>
            <p:nvSpPr>
              <p:cNvPr id="1054" name="Line 36"/>
              <p:cNvSpPr/>
              <p:nvPr userDrawn="1"/>
            </p:nvSpPr>
            <p:spPr>
              <a:xfrm>
                <a:off x="1" y="392"/>
                <a:ext cx="5758" cy="0"/>
              </a:xfrm>
              <a:prstGeom prst="line">
                <a:avLst/>
              </a:prstGeom>
              <a:ln w="15875" cap="flat" cmpd="sng">
                <a:solidFill>
                  <a:schemeClr val="bg1"/>
                </a:solidFill>
                <a:prstDash val="solid"/>
                <a:headEnd type="none" w="med" len="med"/>
                <a:tailEnd type="none" w="med" len="med"/>
              </a:ln>
            </p:spPr>
          </p:sp>
        </p:grpSp>
        <p:sp>
          <p:nvSpPr>
            <p:cNvPr id="1048" name="Line 37"/>
            <p:cNvSpPr/>
            <p:nvPr/>
          </p:nvSpPr>
          <p:spPr>
            <a:xfrm>
              <a:off x="1" y="3928"/>
              <a:ext cx="5758" cy="0"/>
            </a:xfrm>
            <a:prstGeom prst="line">
              <a:avLst/>
            </a:prstGeom>
            <a:ln w="15875" cap="flat" cmpd="sng">
              <a:solidFill>
                <a:schemeClr val="bg2"/>
              </a:solidFill>
              <a:prstDash val="solid"/>
              <a:headEnd type="none" w="med" len="med"/>
              <a:tailEnd type="none" w="med" len="med"/>
            </a:ln>
          </p:spPr>
        </p:sp>
        <p:sp>
          <p:nvSpPr>
            <p:cNvPr id="1049" name="Line 38"/>
            <p:cNvSpPr/>
            <p:nvPr/>
          </p:nvSpPr>
          <p:spPr>
            <a:xfrm>
              <a:off x="1" y="3535"/>
              <a:ext cx="5758" cy="0"/>
            </a:xfrm>
            <a:prstGeom prst="line">
              <a:avLst/>
            </a:prstGeom>
            <a:ln w="15875" cap="flat" cmpd="sng">
              <a:solidFill>
                <a:schemeClr val="bg2"/>
              </a:solidFill>
              <a:prstDash val="solid"/>
              <a:headEnd type="none" w="med" len="med"/>
              <a:tailEnd type="none" w="med" len="med"/>
            </a:ln>
          </p:spPr>
        </p:sp>
      </p:grpSp>
      <p:sp>
        <p:nvSpPr>
          <p:cNvPr id="108583" name="Rectangle 39"/>
          <p:cNvSpPr>
            <a:spLocks noGrp="1" noChangeArrowheads="1"/>
          </p:cNvSpPr>
          <p:nvPr>
            <p:ph type="title"/>
          </p:nvPr>
        </p:nvSpPr>
        <p:spPr bwMode="auto">
          <a:xfrm>
            <a:off x="457200" y="277813"/>
            <a:ext cx="8229600" cy="1139825"/>
          </a:xfrm>
          <a:prstGeom prst="rect">
            <a:avLst/>
          </a:prstGeom>
          <a:noFill/>
          <a:ln w="9525">
            <a:noFill/>
            <a:miter lim="800000"/>
          </a:ln>
          <a:effectLst/>
        </p:spPr>
        <p:txBody>
          <a:bodyPr vert="horz" wrap="square" lIns="91440" tIns="45720" rIns="91440" bIns="45720" numCol="1" anchor="ctr" anchorCtr="1" compatLnSpc="1"/>
          <a:lstStyle/>
          <a:p>
            <a:pPr lvl="0"/>
            <a:r>
              <a:rPr lang="zh-CN" altLang="en-US"/>
              <a:t>单击此处编辑母版标题样式</a:t>
            </a:r>
            <a:endParaRPr lang="zh-CN" altLang="en-US"/>
          </a:p>
        </p:txBody>
      </p:sp>
      <p:sp>
        <p:nvSpPr>
          <p:cNvPr id="108584" name="Rectangle 40"/>
          <p:cNvSpPr>
            <a:spLocks noGrp="1" noChangeArrowheads="1"/>
          </p:cNvSpPr>
          <p:nvPr>
            <p:ph type="dt" sz="half" idx="2"/>
          </p:nvPr>
        </p:nvSpPr>
        <p:spPr bwMode="auto">
          <a:xfrm>
            <a:off x="457200" y="6243638"/>
            <a:ext cx="21336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b="0">
                <a:effectLst>
                  <a:outerShdw blurRad="38100" dist="38100" dir="2700000" algn="tl">
                    <a:srgbClr val="000000"/>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108585" name="Rectangle 41"/>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00" b="0">
                <a:effectLst>
                  <a:outerShdw blurRad="38100" dist="38100" dir="2700000" algn="tl">
                    <a:srgbClr val="000000"/>
                  </a:out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000000"/>
                </a:outerShdw>
              </a:effectLst>
              <a:uLnTx/>
              <a:uFillTx/>
              <a:latin typeface="Verdana" panose="020B0604030504040204" pitchFamily="34" charset="0"/>
              <a:ea typeface="宋体" panose="02010600030101010101" pitchFamily="2" charset="-122"/>
              <a:cs typeface="+mn-cs"/>
            </a:endParaRPr>
          </a:p>
        </p:txBody>
      </p:sp>
      <p:sp>
        <p:nvSpPr>
          <p:cNvPr id="108586" name="Rectangle 42"/>
          <p:cNvSpPr>
            <a:spLocks noGrp="1" noChangeArrowheads="1"/>
          </p:cNvSpPr>
          <p:nvPr>
            <p:ph type="sldNum" sz="quarter" idx="4"/>
          </p:nvPr>
        </p:nvSpPr>
        <p:spPr bwMode="auto">
          <a:xfrm>
            <a:off x="6553200" y="6243638"/>
            <a:ext cx="2133600" cy="457200"/>
          </a:xfrm>
          <a:prstGeom prst="rect">
            <a:avLst/>
          </a:prstGeom>
          <a:noFill/>
          <a:ln w="9525">
            <a:noFill/>
            <a:miter lim="800000"/>
          </a:ln>
          <a:effectLst/>
        </p:spPr>
        <p:txBody>
          <a:bodyPr vert="horz" wrap="square" lIns="91440" tIns="45720" rIns="91440" bIns="45720" numCol="1" anchor="t" anchorCtr="0" compatLnSpc="1"/>
          <a:lstStyle>
            <a:lvl1pPr algn="r">
              <a:defRPr sz="1000" b="0"/>
            </a:lvl1pPr>
          </a:lstStyle>
          <a:p>
            <a:pPr lvl="0" eaLnBrk="1" hangingPunct="1">
              <a:buNone/>
            </a:pPr>
            <a:fld id="{9A0DB2DC-4C9A-4742-B13C-FB6460FD3503}" type="slidenum">
              <a:rPr lang="en-US" altLang="zh-CN" dirty="0">
                <a:effectLst>
                  <a:outerShdw blurRad="38100" dist="38100" dir="2700000">
                    <a:srgbClr val="C0C0C0"/>
                  </a:outerShdw>
                </a:effectLst>
                <a:latin typeface="Verdana" panose="020B0604030504040204" pitchFamily="34" charset="0"/>
              </a:rPr>
            </a:fld>
            <a:endParaRPr lang="en-US" altLang="zh-CN" dirty="0">
              <a:effectLst>
                <a:outerShdw blurRad="38100" dist="38100" dir="2700000">
                  <a:srgbClr val="C0C0C0"/>
                </a:outerShdw>
              </a:effectLst>
              <a:latin typeface="Verdana" panose="020B0604030504040204" pitchFamily="34" charset="0"/>
            </a:endParaRPr>
          </a:p>
        </p:txBody>
      </p:sp>
      <p:sp>
        <p:nvSpPr>
          <p:cNvPr id="108587" name="Rectangle 43"/>
          <p:cNvSpPr>
            <a:spLocks noGrp="1" noChangeArrowheads="1"/>
          </p:cNvSpPr>
          <p:nvPr>
            <p:ph type="body" idx="1"/>
          </p:nvPr>
        </p:nvSpPr>
        <p:spPr bwMode="auto">
          <a:xfrm>
            <a:off x="457200" y="1600200"/>
            <a:ext cx="8229600" cy="4530725"/>
          </a:xfrm>
          <a:prstGeom prst="rect">
            <a:avLst/>
          </a:prstGeom>
          <a:noFill/>
          <a:ln w="9525">
            <a:noFill/>
            <a:miter lim="800000"/>
          </a:ln>
          <a:effec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7BD3"/>
            </a:gs>
            <a:gs pos="100000">
              <a:srgbClr val="034373"/>
            </a:gs>
          </a:gsLst>
          <a:lin ang="5400000" scaled="0"/>
        </a:gradFill>
        <a:effectLst/>
      </p:bgPr>
    </p:bg>
    <p:spTree>
      <p:nvGrpSpPr>
        <p:cNvPr id="1" name=""/>
        <p:cNvGrpSpPr/>
        <p:nvPr/>
      </p:nvGrpSpPr>
      <p:grpSpPr/>
      <p:sp>
        <p:nvSpPr>
          <p:cNvPr id="4098" name="Rectangle 2"/>
          <p:cNvSpPr>
            <a:spLocks noGrp="1" noChangeArrowheads="1"/>
          </p:cNvSpPr>
          <p:nvPr>
            <p:ph type="ctrTitle" sz="quarter"/>
          </p:nvPr>
        </p:nvSpPr>
        <p:spPr>
          <a:xfrm>
            <a:off x="685800" y="1219200"/>
            <a:ext cx="7772400" cy="1687830"/>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sz="3600" b="1" i="0" u="none" strike="noStrike" kern="0" cap="none" spc="50" normalizeH="0" baseline="0" noProof="0" dirty="0">
                <a:ln>
                  <a:noFill/>
                </a:ln>
                <a:solidFill>
                  <a:schemeClr val="tx1"/>
                </a:solidFill>
                <a:effectLst/>
                <a:uLnTx/>
                <a:uFillTx/>
                <a:latin typeface="Times New Roman" panose="02020603050405020304" pitchFamily="18" charset="0"/>
                <a:ea typeface="仿宋" panose="02010609060101010101" pitchFamily="49" charset="-122"/>
                <a:cs typeface="Times New Roman" panose="02020603050405020304" pitchFamily="18" charset="0"/>
              </a:rPr>
              <a:t>济南市南部山区2022年度突发</a:t>
            </a:r>
            <a:br>
              <a:rPr kumimoji="0" lang="zh-CN" sz="3600" b="1" i="0" u="none" strike="noStrike" kern="0" cap="none" spc="50" normalizeH="0" baseline="0" noProof="0" dirty="0">
                <a:ln>
                  <a:noFill/>
                </a:ln>
                <a:solidFill>
                  <a:schemeClr val="tx1"/>
                </a:solidFill>
                <a:effectLst/>
                <a:uLnTx/>
                <a:uFillTx/>
                <a:latin typeface="Times New Roman" panose="02020603050405020304" pitchFamily="18" charset="0"/>
                <a:ea typeface="仿宋" panose="02010609060101010101" pitchFamily="49" charset="-122"/>
                <a:cs typeface="Times New Roman" panose="02020603050405020304" pitchFamily="18" charset="0"/>
              </a:rPr>
            </a:br>
            <a:r>
              <a:rPr kumimoji="0" lang="zh-CN" sz="3600" b="1" i="0" u="none" strike="noStrike" kern="0" cap="none" spc="50" normalizeH="0" baseline="0" noProof="0" dirty="0">
                <a:ln/>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ea typeface="仿宋" panose="02010609060101010101" pitchFamily="49" charset="-122"/>
                <a:cs typeface="Times New Roman" panose="02020603050405020304" pitchFamily="18" charset="0"/>
              </a:rPr>
              <a:t>地质灾害</a:t>
            </a:r>
            <a:r>
              <a:rPr kumimoji="0" lang="zh-CN" sz="3600" b="1" i="0" u="none" strike="noStrike" kern="0" cap="none" spc="50" normalizeH="0" baseline="0" noProof="0" dirty="0">
                <a:ln>
                  <a:noFill/>
                </a:ln>
                <a:solidFill>
                  <a:schemeClr val="tx1"/>
                </a:solidFill>
                <a:effectLst/>
                <a:uLnTx/>
                <a:uFillTx/>
                <a:latin typeface="Times New Roman" panose="02020603050405020304" pitchFamily="18" charset="0"/>
                <a:ea typeface="仿宋" panose="02010609060101010101" pitchFamily="49" charset="-122"/>
                <a:cs typeface="Times New Roman" panose="02020603050405020304" pitchFamily="18" charset="0"/>
              </a:rPr>
              <a:t>应急预案</a:t>
            </a:r>
            <a:r>
              <a:rPr kumimoji="0" lang="en-US" altLang="zh-CN" sz="3600" b="1" i="0" u="none" strike="noStrike" kern="0" cap="none" spc="50" normalizeH="0" baseline="0" noProof="0" dirty="0">
                <a:ln>
                  <a:noFill/>
                </a:ln>
                <a:solidFill>
                  <a:schemeClr val="tx1"/>
                </a:solidFill>
                <a:effectLst/>
                <a:uLnTx/>
                <a:uFillTx/>
                <a:latin typeface="Times New Roman" panose="02020603050405020304" pitchFamily="18" charset="0"/>
                <a:ea typeface="仿宋" panose="02010609060101010101" pitchFamily="49" charset="-122"/>
                <a:cs typeface="Times New Roman" panose="02020603050405020304" pitchFamily="18" charset="0"/>
              </a:rPr>
              <a:t>—</a:t>
            </a:r>
            <a:r>
              <a:rPr kumimoji="0" lang="zh-CN" sz="3600" b="1" i="0" u="none" strike="noStrike" kern="0" cap="none" spc="50" normalizeH="0" baseline="0" noProof="0" dirty="0">
                <a:ln>
                  <a:noFill/>
                </a:ln>
                <a:solidFill>
                  <a:schemeClr val="tx1"/>
                </a:solidFill>
                <a:effectLst/>
                <a:uLnTx/>
                <a:uFillTx/>
                <a:latin typeface="Times New Roman" panose="02020603050405020304" pitchFamily="18" charset="0"/>
                <a:ea typeface="仿宋" panose="02010609060101010101" pitchFamily="49" charset="-122"/>
                <a:cs typeface="Times New Roman" panose="02020603050405020304" pitchFamily="18" charset="0"/>
              </a:rPr>
              <a:t>解读</a:t>
            </a:r>
            <a:endParaRPr kumimoji="0" lang="zh-CN" sz="3600" b="1" i="0" u="none" strike="noStrike" kern="0" cap="none" spc="50" normalizeH="0" baseline="0" noProof="0" dirty="0">
              <a:ln>
                <a:noFill/>
              </a:ln>
              <a:solidFill>
                <a:schemeClr val="tx1"/>
              </a:solidFill>
              <a:effectLst/>
              <a:uLnTx/>
              <a:uFillTx/>
              <a:latin typeface="Times New Roman" panose="02020603050405020304" pitchFamily="18" charset="0"/>
              <a:ea typeface="仿宋" panose="02010609060101010101" pitchFamily="49" charset="-122"/>
              <a:cs typeface="Times New Roman" panose="02020603050405020304" pitchFamily="18" charset="0"/>
            </a:endParaRPr>
          </a:p>
        </p:txBody>
      </p:sp>
      <p:sp>
        <p:nvSpPr>
          <p:cNvPr id="4099" name="Rectangle 3"/>
          <p:cNvSpPr>
            <a:spLocks noGrp="1"/>
          </p:cNvSpPr>
          <p:nvPr>
            <p:ph type="subTitle" sz="quarter" idx="1"/>
          </p:nvPr>
        </p:nvSpPr>
        <p:spPr>
          <a:xfrm>
            <a:off x="1371600" y="4267200"/>
            <a:ext cx="6400800" cy="2147888"/>
          </a:xfrm>
        </p:spPr>
        <p:txBody>
          <a:bodyPr vert="horz" wrap="square" lIns="91440" tIns="45720" rIns="91440" bIns="45720" anchor="t" anchorCtr="0"/>
          <a:p>
            <a:pPr eaLnBrk="1" hangingPunct="1">
              <a:buSzPct val="60000"/>
            </a:pPr>
            <a:endParaRPr lang="zh-CN" altLang="en-US" sz="2400" b="1" dirty="0">
              <a:effectLst/>
              <a:latin typeface="+mn-lt"/>
              <a:ea typeface="隶书" panose="02010509060101010101" pitchFamily="49" charset="-122"/>
              <a:cs typeface="+mn-cs"/>
            </a:endParaRPr>
          </a:p>
          <a:p>
            <a:pPr eaLnBrk="1" hangingPunct="1">
              <a:buSzPct val="60000"/>
            </a:pPr>
            <a:r>
              <a:rPr lang="zh-CN" sz="2400" b="1" dirty="0">
                <a:effectLst/>
                <a:latin typeface="Times New Roman" panose="02020603050405020304" pitchFamily="18" charset="0"/>
                <a:ea typeface="+mn-ea"/>
                <a:cs typeface="Times New Roman" panose="02020603050405020304" pitchFamily="18" charset="0"/>
              </a:rPr>
              <a:t>济南市南部山区管理委员会</a:t>
            </a:r>
            <a:endParaRPr lang="zh-CN" sz="2400" b="1" dirty="0">
              <a:effectLst/>
              <a:latin typeface="Times New Roman" panose="02020603050405020304" pitchFamily="18" charset="0"/>
              <a:ea typeface="Times New Roman" panose="02020603050405020304" pitchFamily="18" charset="0"/>
              <a:cs typeface="+mn-cs"/>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17220" y="457200"/>
            <a:ext cx="7910195" cy="1814830"/>
          </a:xfrm>
          <a:prstGeom prst="rect">
            <a:avLst/>
          </a:prstGeom>
          <a:noFill/>
        </p:spPr>
        <p:txBody>
          <a:bodyPr wrap="square" rtlCol="0">
            <a:spAutoFit/>
          </a:bodyPr>
          <a:p>
            <a:pPr marL="285750" indent="-285750">
              <a:buFont typeface="Wingdings" panose="05000000000000000000" charset="0"/>
              <a:buChar char="n"/>
            </a:pPr>
            <a:r>
              <a:rPr lang="zh-CN" altLang="en-US" sz="3200">
                <a:sym typeface="+mn-ea"/>
              </a:rPr>
              <a:t>五、应急响应</a:t>
            </a:r>
            <a:endParaRPr lang="zh-CN" altLang="en-US" sz="3200">
              <a:sym typeface="+mn-ea"/>
            </a:endParaRPr>
          </a:p>
          <a:p>
            <a:pPr>
              <a:buFont typeface="Wingdings" panose="05000000000000000000" charset="0"/>
            </a:pPr>
            <a:endParaRPr lang="zh-CN" altLang="en-US" sz="2000">
              <a:sym typeface="+mn-ea"/>
            </a:endParaRPr>
          </a:p>
          <a:p>
            <a:pPr>
              <a:buFont typeface="Wingdings" panose="05000000000000000000" charset="0"/>
            </a:pPr>
            <a:r>
              <a:rPr lang="en-US" altLang="zh-CN" sz="2000">
                <a:sym typeface="+mn-ea"/>
              </a:rPr>
              <a:t>    </a:t>
            </a:r>
            <a:r>
              <a:rPr lang="zh-CN" altLang="en-US" sz="2000">
                <a:sym typeface="+mn-ea"/>
              </a:rPr>
              <a:t>地质灾害应急工作实行分级响应，根据地质灾害的等级确定启动相应级别的应急预案。</a:t>
            </a:r>
            <a:endParaRPr lang="zh-CN" altLang="en-US" sz="2000">
              <a:sym typeface="+mn-ea"/>
            </a:endParaRPr>
          </a:p>
          <a:p>
            <a:pPr marL="285750" indent="-285750"/>
            <a:endParaRPr lang="zh-CN" altLang="en-US" sz="2000"/>
          </a:p>
        </p:txBody>
      </p:sp>
      <p:graphicFrame>
        <p:nvGraphicFramePr>
          <p:cNvPr id="7" name="图示 6"/>
          <p:cNvGraphicFramePr/>
          <p:nvPr/>
        </p:nvGraphicFramePr>
        <p:xfrm>
          <a:off x="617855" y="2272030"/>
          <a:ext cx="8018145" cy="38658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85800" y="609600"/>
            <a:ext cx="7369810" cy="5507990"/>
          </a:xfrm>
          <a:prstGeom prst="rect">
            <a:avLst/>
          </a:prstGeom>
          <a:noFill/>
        </p:spPr>
        <p:txBody>
          <a:bodyPr wrap="square" rtlCol="0">
            <a:spAutoFit/>
          </a:bodyPr>
          <a:p>
            <a:pPr marL="457200" indent="-457200">
              <a:buFont typeface="Wingdings" panose="05000000000000000000" charset="0"/>
              <a:buChar char="n"/>
            </a:pPr>
            <a:r>
              <a:rPr lang="zh-CN" altLang="en-US" sz="3200">
                <a:sym typeface="+mn-ea"/>
              </a:rPr>
              <a:t>六、部门职责</a:t>
            </a:r>
            <a:endParaRPr lang="zh-CN" altLang="en-US" sz="2000">
              <a:sym typeface="+mn-ea"/>
            </a:endParaRPr>
          </a:p>
          <a:p>
            <a:pPr marL="457200" indent="-457200">
              <a:buFont typeface="Wingdings" panose="05000000000000000000" charset="0"/>
              <a:buChar char="n"/>
            </a:pPr>
            <a:endParaRPr lang="zh-CN" altLang="en-US" sz="2000">
              <a:sym typeface="+mn-ea"/>
            </a:endParaRPr>
          </a:p>
          <a:p>
            <a:pPr marL="457200" indent="-457200">
              <a:buFont typeface="Wingdings" panose="05000000000000000000" charset="0"/>
              <a:buChar char="n"/>
            </a:pPr>
            <a:r>
              <a:rPr lang="zh-CN" altLang="zh-CN" sz="2000" dirty="0">
                <a:effectLst/>
                <a:latin typeface="+mn-lt"/>
                <a:ea typeface="+mn-ea"/>
                <a:sym typeface="+mn-ea"/>
              </a:rPr>
              <a:t>（一）紧急抢险救灾小组</a:t>
            </a:r>
            <a:endParaRPr lang="zh-CN" altLang="zh-CN" sz="2000" dirty="0">
              <a:effectLst/>
              <a:latin typeface="+mn-lt"/>
              <a:ea typeface="+mn-ea"/>
              <a:sym typeface="+mn-ea"/>
            </a:endParaRPr>
          </a:p>
          <a:p>
            <a:pPr marL="457200" indent="-457200">
              <a:buFont typeface="Wingdings" panose="05000000000000000000" charset="0"/>
              <a:buChar char="n"/>
            </a:pPr>
            <a:endParaRPr lang="zh-CN" altLang="zh-CN" sz="2000" dirty="0">
              <a:effectLst/>
              <a:latin typeface="+mn-lt"/>
              <a:ea typeface="+mn-ea"/>
              <a:sym typeface="+mn-ea"/>
            </a:endParaRPr>
          </a:p>
          <a:p>
            <a:pPr>
              <a:buFont typeface="Wingdings" panose="05000000000000000000" charset="0"/>
            </a:pPr>
            <a:r>
              <a:rPr lang="en-US" altLang="zh-CN" sz="2000" dirty="0">
                <a:effectLst/>
                <a:latin typeface="+mn-lt"/>
                <a:ea typeface="+mn-ea"/>
                <a:sym typeface="+mn-ea"/>
              </a:rPr>
              <a:t>    </a:t>
            </a:r>
            <a:r>
              <a:rPr lang="zh-CN" altLang="zh-CN" sz="2000" dirty="0">
                <a:effectLst/>
                <a:latin typeface="+mn-lt"/>
                <a:ea typeface="+mn-ea"/>
                <a:sym typeface="+mn-ea"/>
              </a:rPr>
              <a:t>涉及单位：综合治理局、各街办、市公安局南部山区分局、济南市南部山区消防大队、规划发展局、生态保护与绿色发展局、生态旅游保护发展中心、社会事务管理局</a:t>
            </a:r>
            <a:endParaRPr lang="zh-CN" altLang="zh-CN" sz="2000" dirty="0">
              <a:effectLst/>
              <a:latin typeface="+mn-lt"/>
              <a:ea typeface="+mn-ea"/>
              <a:sym typeface="+mn-ea"/>
            </a:endParaRPr>
          </a:p>
          <a:p>
            <a:pPr marL="457200" indent="-457200">
              <a:buFont typeface="Wingdings" panose="05000000000000000000" charset="0"/>
              <a:buChar char="n"/>
            </a:pPr>
            <a:endParaRPr lang="zh-CN" altLang="zh-CN" sz="2000" dirty="0">
              <a:effectLst/>
              <a:latin typeface="+mn-lt"/>
              <a:ea typeface="+mn-ea"/>
              <a:sym typeface="+mn-ea"/>
            </a:endParaRPr>
          </a:p>
          <a:p>
            <a:pPr marL="457200" indent="-457200">
              <a:buFont typeface="Wingdings" panose="05000000000000000000" charset="0"/>
              <a:buChar char="n"/>
            </a:pPr>
            <a:r>
              <a:rPr lang="zh-CN" altLang="zh-CN" sz="2000" dirty="0">
                <a:effectLst/>
                <a:latin typeface="+mn-lt"/>
                <a:ea typeface="+mn-ea"/>
                <a:sym typeface="+mn-ea"/>
              </a:rPr>
              <a:t>（二）应急调查、监测和治理小组</a:t>
            </a:r>
            <a:endParaRPr lang="zh-CN" altLang="zh-CN" sz="2000" dirty="0">
              <a:effectLst/>
              <a:latin typeface="+mn-lt"/>
              <a:ea typeface="+mn-ea"/>
              <a:sym typeface="+mn-ea"/>
            </a:endParaRPr>
          </a:p>
          <a:p>
            <a:pPr marL="457200" indent="-457200">
              <a:buFont typeface="Wingdings" panose="05000000000000000000" charset="0"/>
              <a:buChar char="n"/>
            </a:pPr>
            <a:endParaRPr lang="zh-CN" altLang="zh-CN" sz="2000" dirty="0">
              <a:effectLst/>
              <a:latin typeface="+mn-lt"/>
              <a:ea typeface="+mn-ea"/>
              <a:sym typeface="+mn-ea"/>
            </a:endParaRPr>
          </a:p>
          <a:p>
            <a:pPr>
              <a:buFont typeface="Wingdings" panose="05000000000000000000" charset="0"/>
            </a:pPr>
            <a:r>
              <a:rPr lang="en-US" altLang="zh-CN" sz="2000" dirty="0">
                <a:effectLst/>
                <a:latin typeface="+mn-lt"/>
                <a:ea typeface="+mn-ea"/>
                <a:sym typeface="+mn-ea"/>
              </a:rPr>
              <a:t>    </a:t>
            </a:r>
            <a:r>
              <a:rPr lang="zh-CN" altLang="zh-CN" sz="2000" dirty="0">
                <a:effectLst/>
                <a:latin typeface="+mn-lt"/>
                <a:ea typeface="+mn-ea"/>
                <a:sym typeface="+mn-ea"/>
              </a:rPr>
              <a:t>涉及单位：规划发展局、综合治理局、生态保护与绿色发展局</a:t>
            </a:r>
            <a:endParaRPr lang="zh-CN" altLang="zh-CN" sz="2000" dirty="0">
              <a:effectLst/>
              <a:latin typeface="+mn-lt"/>
              <a:ea typeface="+mn-ea"/>
              <a:sym typeface="+mn-ea"/>
            </a:endParaRPr>
          </a:p>
          <a:p>
            <a:pPr marL="457200" indent="-457200">
              <a:buFont typeface="Wingdings" panose="05000000000000000000" charset="0"/>
              <a:buChar char="n"/>
            </a:pPr>
            <a:endParaRPr lang="zh-CN" altLang="zh-CN" sz="2000" dirty="0">
              <a:effectLst/>
              <a:latin typeface="+mn-lt"/>
              <a:ea typeface="+mn-ea"/>
              <a:sym typeface="+mn-ea"/>
            </a:endParaRPr>
          </a:p>
          <a:p>
            <a:pPr marL="457200" indent="-457200">
              <a:buFont typeface="Wingdings" panose="05000000000000000000" charset="0"/>
              <a:buChar char="n"/>
            </a:pPr>
            <a:r>
              <a:rPr lang="zh-CN" altLang="zh-CN" sz="2000" dirty="0">
                <a:effectLst/>
                <a:latin typeface="+mn-lt"/>
                <a:ea typeface="+mn-ea"/>
                <a:sym typeface="+mn-ea"/>
              </a:rPr>
              <a:t>（三）医疗救护和卫生防疫小组</a:t>
            </a:r>
            <a:endParaRPr lang="zh-CN" altLang="zh-CN" sz="2000" dirty="0">
              <a:effectLst/>
              <a:latin typeface="+mn-lt"/>
              <a:ea typeface="+mn-ea"/>
              <a:sym typeface="+mn-ea"/>
            </a:endParaRPr>
          </a:p>
          <a:p>
            <a:pPr marL="457200" indent="-457200">
              <a:buFont typeface="Wingdings" panose="05000000000000000000" charset="0"/>
              <a:buChar char="n"/>
            </a:pPr>
            <a:endParaRPr lang="zh-CN" altLang="zh-CN" sz="2000" dirty="0">
              <a:effectLst/>
              <a:latin typeface="+mn-lt"/>
              <a:ea typeface="+mn-ea"/>
              <a:sym typeface="+mn-ea"/>
            </a:endParaRPr>
          </a:p>
          <a:p>
            <a:pPr>
              <a:buFont typeface="Wingdings" panose="05000000000000000000" charset="0"/>
            </a:pPr>
            <a:r>
              <a:rPr lang="en-US" altLang="zh-CN" sz="2000" dirty="0">
                <a:effectLst/>
                <a:latin typeface="+mn-lt"/>
                <a:ea typeface="+mn-ea"/>
                <a:sym typeface="+mn-ea"/>
              </a:rPr>
              <a:t>    </a:t>
            </a:r>
            <a:r>
              <a:rPr lang="zh-CN" altLang="zh-CN" sz="2000" dirty="0">
                <a:effectLst/>
                <a:latin typeface="+mn-lt"/>
                <a:ea typeface="+mn-ea"/>
                <a:sym typeface="+mn-ea"/>
              </a:rPr>
              <a:t>涉及单位：社会事务管理局</a:t>
            </a:r>
            <a:endParaRPr lang="zh-CN" altLang="zh-CN" sz="2000" dirty="0">
              <a:effectLst/>
              <a:latin typeface="+mn-lt"/>
              <a:ea typeface="+mn-ea"/>
              <a:sym typeface="+mn-ea"/>
            </a:endParaRPr>
          </a:p>
          <a:p>
            <a:pPr marL="457200" indent="-457200">
              <a:buFont typeface="Wingdings" panose="05000000000000000000" charset="0"/>
              <a:buChar char="n"/>
            </a:pPr>
            <a:endParaRPr lang="zh-CN" altLang="zh-CN" sz="2000" dirty="0">
              <a:effectLst/>
              <a:latin typeface="+mn-lt"/>
              <a:ea typeface="+mn-ea"/>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5800" y="762000"/>
            <a:ext cx="8100695" cy="5539105"/>
          </a:xfrm>
          <a:prstGeom prst="rect">
            <a:avLst/>
          </a:prstGeom>
          <a:noFill/>
        </p:spPr>
        <p:txBody>
          <a:bodyPr wrap="square" rtlCol="0">
            <a:spAutoFit/>
          </a:bodyPr>
          <a:p>
            <a:pPr marL="342900" indent="-342900">
              <a:buFont typeface="Wingdings" panose="05000000000000000000" charset="0"/>
              <a:buChar char="n"/>
            </a:pPr>
            <a:r>
              <a:rPr lang="zh-CN" altLang="zh-CN" sz="2000" dirty="0">
                <a:effectLst/>
                <a:latin typeface="+mn-lt"/>
                <a:ea typeface="+mn-ea"/>
                <a:sym typeface="+mn-ea"/>
              </a:rPr>
              <a:t>（四）治安、交通和</a:t>
            </a:r>
            <a:r>
              <a:rPr lang="zh-CN" altLang="zh-CN" sz="2000" dirty="0">
                <a:effectLst/>
                <a:latin typeface="+mn-lt"/>
                <a:ea typeface="+mn-ea"/>
                <a:sym typeface="+mn-ea"/>
              </a:rPr>
              <a:t>通讯小组</a:t>
            </a:r>
            <a:endParaRPr lang="zh-CN" altLang="zh-CN" sz="2000" dirty="0">
              <a:effectLst/>
              <a:latin typeface="+mn-lt"/>
              <a:ea typeface="+mn-ea"/>
              <a:sym typeface="+mn-ea"/>
            </a:endParaRPr>
          </a:p>
          <a:p>
            <a:pPr marL="342900" indent="-342900">
              <a:buFont typeface="Wingdings" panose="05000000000000000000" charset="0"/>
              <a:buChar char="n"/>
            </a:pPr>
            <a:endParaRPr lang="zh-CN" altLang="zh-CN" dirty="0">
              <a:effectLst/>
              <a:latin typeface="+mn-lt"/>
              <a:ea typeface="+mn-ea"/>
              <a:sym typeface="+mn-ea"/>
            </a:endParaRPr>
          </a:p>
          <a:p>
            <a:pPr>
              <a:buFont typeface="Wingdings" panose="05000000000000000000" charset="0"/>
            </a:pPr>
            <a:r>
              <a:rPr lang="en-US" altLang="zh-CN" dirty="0">
                <a:effectLst/>
                <a:latin typeface="+mn-lt"/>
                <a:ea typeface="+mn-ea"/>
                <a:sym typeface="+mn-ea"/>
              </a:rPr>
              <a:t>   </a:t>
            </a:r>
            <a:r>
              <a:rPr lang="en-US" altLang="zh-CN" sz="2000" dirty="0">
                <a:effectLst/>
                <a:latin typeface="+mn-lt"/>
                <a:ea typeface="+mn-ea"/>
                <a:sym typeface="+mn-ea"/>
              </a:rPr>
              <a:t> </a:t>
            </a:r>
            <a:r>
              <a:rPr lang="zh-CN" altLang="zh-CN" sz="2000" dirty="0">
                <a:effectLst/>
                <a:latin typeface="+mn-lt"/>
                <a:ea typeface="+mn-ea"/>
                <a:sym typeface="+mn-ea"/>
              </a:rPr>
              <a:t>涉及单位：市公安局南部山区分局、规划发展局</a:t>
            </a:r>
            <a:endParaRPr lang="zh-CN" altLang="zh-CN" dirty="0">
              <a:effectLst/>
              <a:latin typeface="+mn-lt"/>
              <a:ea typeface="+mn-ea"/>
              <a:sym typeface="+mn-ea"/>
            </a:endParaRPr>
          </a:p>
          <a:p>
            <a:pPr>
              <a:buFont typeface="Wingdings" panose="05000000000000000000" charset="0"/>
            </a:pPr>
            <a:endParaRPr lang="zh-CN" altLang="zh-CN" dirty="0">
              <a:effectLst/>
              <a:latin typeface="+mn-lt"/>
              <a:ea typeface="+mn-ea"/>
              <a:sym typeface="+mn-ea"/>
            </a:endParaRPr>
          </a:p>
          <a:p>
            <a:pPr>
              <a:buFont typeface="Wingdings" panose="05000000000000000000" charset="0"/>
            </a:pPr>
            <a:endParaRPr lang="zh-CN" altLang="zh-CN" dirty="0">
              <a:effectLst/>
              <a:latin typeface="+mn-lt"/>
              <a:ea typeface="+mn-ea"/>
              <a:sym typeface="+mn-ea"/>
            </a:endParaRPr>
          </a:p>
          <a:p>
            <a:pPr marL="342900" indent="-342900" algn="l">
              <a:buClrTx/>
              <a:buSzTx/>
              <a:buFont typeface="Wingdings" panose="05000000000000000000" charset="0"/>
              <a:buChar char="n"/>
            </a:pPr>
            <a:r>
              <a:rPr lang="zh-CN" altLang="zh-CN" sz="2000" dirty="0">
                <a:effectLst/>
                <a:latin typeface="+mn-lt"/>
                <a:ea typeface="+mn-ea"/>
                <a:sym typeface="+mn-ea"/>
              </a:rPr>
              <a:t>（五）基本生活保障小组</a:t>
            </a:r>
            <a:endParaRPr lang="zh-CN" altLang="zh-CN" sz="2000" dirty="0">
              <a:effectLst/>
              <a:latin typeface="+mn-lt"/>
              <a:ea typeface="+mn-ea"/>
              <a:sym typeface="+mn-ea"/>
            </a:endParaRPr>
          </a:p>
          <a:p>
            <a:pPr marL="342900" indent="-342900" algn="l">
              <a:buClrTx/>
              <a:buSzTx/>
              <a:buFont typeface="Wingdings" panose="05000000000000000000" charset="0"/>
              <a:buChar char="n"/>
            </a:pPr>
            <a:endParaRPr lang="zh-CN" altLang="zh-CN" sz="2000" dirty="0">
              <a:effectLst/>
              <a:latin typeface="+mn-lt"/>
              <a:ea typeface="+mn-ea"/>
              <a:sym typeface="+mn-ea"/>
            </a:endParaRPr>
          </a:p>
          <a:p>
            <a:pPr algn="l">
              <a:buClrTx/>
              <a:buSzTx/>
              <a:buFont typeface="Wingdings" panose="05000000000000000000" charset="0"/>
            </a:pPr>
            <a:r>
              <a:rPr lang="en-US" altLang="zh-CN" sz="2000" dirty="0">
                <a:effectLst/>
                <a:latin typeface="+mn-lt"/>
                <a:ea typeface="+mn-ea"/>
                <a:sym typeface="+mn-ea"/>
              </a:rPr>
              <a:t>    </a:t>
            </a:r>
            <a:r>
              <a:rPr lang="zh-CN" altLang="zh-CN" sz="2000" dirty="0">
                <a:effectLst/>
                <a:latin typeface="+mn-lt"/>
                <a:ea typeface="+mn-ea"/>
                <a:sym typeface="+mn-ea"/>
              </a:rPr>
              <a:t>涉及单位：社会事务管理局、市场监督管理局、综合管理执法局</a:t>
            </a:r>
            <a:endParaRPr lang="zh-CN" altLang="zh-CN" sz="2000" dirty="0">
              <a:effectLst/>
              <a:latin typeface="+mn-lt"/>
              <a:ea typeface="+mn-ea"/>
              <a:sym typeface="+mn-ea"/>
            </a:endParaRPr>
          </a:p>
          <a:p>
            <a:pPr algn="l">
              <a:buClrTx/>
              <a:buSzTx/>
              <a:buFont typeface="Wingdings" panose="05000000000000000000" charset="0"/>
            </a:pPr>
            <a:endParaRPr lang="zh-CN" altLang="zh-CN" sz="2000" dirty="0">
              <a:effectLst/>
              <a:latin typeface="+mn-lt"/>
              <a:ea typeface="+mn-ea"/>
              <a:sym typeface="+mn-ea"/>
            </a:endParaRPr>
          </a:p>
          <a:p>
            <a:pPr algn="l">
              <a:buClrTx/>
              <a:buSzTx/>
              <a:buFont typeface="Wingdings" panose="05000000000000000000" charset="0"/>
            </a:pPr>
            <a:endParaRPr lang="zh-CN" altLang="zh-CN" sz="2000" dirty="0">
              <a:effectLst/>
              <a:latin typeface="+mn-lt"/>
              <a:ea typeface="+mn-ea"/>
              <a:sym typeface="+mn-ea"/>
            </a:endParaRPr>
          </a:p>
          <a:p>
            <a:pPr marL="342900" indent="-342900" algn="l">
              <a:buClrTx/>
              <a:buSzTx/>
              <a:buFont typeface="Wingdings" panose="05000000000000000000" charset="0"/>
              <a:buChar char="n"/>
            </a:pPr>
            <a:r>
              <a:rPr lang="zh-CN" altLang="zh-CN" sz="2000" dirty="0">
                <a:effectLst/>
                <a:latin typeface="+mn-lt"/>
                <a:ea typeface="+mn-ea"/>
                <a:sym typeface="+mn-ea"/>
              </a:rPr>
              <a:t>（六）信息报送和处理小组</a:t>
            </a:r>
            <a:endParaRPr lang="zh-CN" altLang="zh-CN" sz="2000" dirty="0">
              <a:effectLst/>
              <a:latin typeface="+mn-lt"/>
              <a:ea typeface="+mn-ea"/>
              <a:sym typeface="+mn-ea"/>
            </a:endParaRPr>
          </a:p>
          <a:p>
            <a:pPr marL="342900" indent="-342900" algn="l">
              <a:buClrTx/>
              <a:buSzTx/>
              <a:buFont typeface="Wingdings" panose="05000000000000000000" charset="0"/>
              <a:buChar char="n"/>
            </a:pPr>
            <a:endParaRPr lang="zh-CN" altLang="zh-CN" sz="2000" dirty="0">
              <a:effectLst/>
              <a:latin typeface="+mn-lt"/>
              <a:ea typeface="+mn-ea"/>
              <a:sym typeface="+mn-ea"/>
            </a:endParaRPr>
          </a:p>
          <a:p>
            <a:pPr algn="l">
              <a:buClrTx/>
              <a:buSzTx/>
              <a:buFont typeface="Wingdings" panose="05000000000000000000" charset="0"/>
            </a:pPr>
            <a:r>
              <a:rPr lang="en-US" altLang="zh-CN" sz="2000" dirty="0">
                <a:effectLst/>
                <a:latin typeface="+mn-lt"/>
                <a:ea typeface="+mn-ea"/>
                <a:sym typeface="+mn-ea"/>
              </a:rPr>
              <a:t>    </a:t>
            </a:r>
            <a:r>
              <a:rPr lang="zh-CN" altLang="zh-CN" sz="2000" dirty="0">
                <a:effectLst/>
                <a:latin typeface="+mn-lt"/>
                <a:ea typeface="+mn-ea"/>
                <a:sym typeface="+mn-ea"/>
              </a:rPr>
              <a:t>涉及单位：规划发展局</a:t>
            </a:r>
            <a:endParaRPr lang="zh-CN" altLang="zh-CN" sz="2000" dirty="0">
              <a:effectLst/>
              <a:latin typeface="+mn-lt"/>
              <a:ea typeface="+mn-ea"/>
              <a:sym typeface="+mn-ea"/>
            </a:endParaRPr>
          </a:p>
          <a:p>
            <a:pPr algn="l">
              <a:buClrTx/>
              <a:buSzTx/>
              <a:buFont typeface="Wingdings" panose="05000000000000000000" charset="0"/>
            </a:pPr>
            <a:endParaRPr lang="zh-CN" altLang="zh-CN" sz="2000" dirty="0">
              <a:effectLst/>
              <a:latin typeface="+mn-lt"/>
              <a:ea typeface="+mn-ea"/>
              <a:sym typeface="+mn-ea"/>
            </a:endParaRPr>
          </a:p>
          <a:p>
            <a:pPr algn="l">
              <a:buClrTx/>
              <a:buSzTx/>
              <a:buFont typeface="Wingdings" panose="05000000000000000000" charset="0"/>
            </a:pPr>
            <a:endParaRPr lang="zh-CN" altLang="zh-CN" sz="2000" dirty="0">
              <a:effectLst/>
              <a:latin typeface="+mn-lt"/>
              <a:ea typeface="+mn-ea"/>
              <a:sym typeface="+mn-ea"/>
            </a:endParaRPr>
          </a:p>
          <a:p>
            <a:pPr marL="342900" indent="-342900" algn="l">
              <a:buClrTx/>
              <a:buSzTx/>
              <a:buFont typeface="Wingdings" panose="05000000000000000000" charset="0"/>
              <a:buChar char="n"/>
            </a:pPr>
            <a:r>
              <a:rPr lang="zh-CN" altLang="zh-CN" sz="2000" dirty="0">
                <a:effectLst/>
                <a:latin typeface="+mn-lt"/>
                <a:ea typeface="+mn-ea"/>
                <a:sym typeface="+mn-ea"/>
              </a:rPr>
              <a:t>（七）应急资金保障小组</a:t>
            </a:r>
            <a:endParaRPr lang="zh-CN" altLang="zh-CN" sz="2000" dirty="0">
              <a:effectLst/>
              <a:latin typeface="+mn-lt"/>
              <a:ea typeface="+mn-ea"/>
              <a:sym typeface="+mn-ea"/>
            </a:endParaRPr>
          </a:p>
          <a:p>
            <a:pPr marL="342900" indent="-342900" algn="l">
              <a:buClrTx/>
              <a:buSzTx/>
              <a:buFont typeface="Wingdings" panose="05000000000000000000" charset="0"/>
              <a:buChar char="n"/>
            </a:pPr>
            <a:endParaRPr lang="zh-CN" altLang="zh-CN" sz="2000" dirty="0">
              <a:effectLst/>
              <a:latin typeface="+mn-lt"/>
              <a:ea typeface="+mn-ea"/>
              <a:sym typeface="+mn-ea"/>
            </a:endParaRPr>
          </a:p>
          <a:p>
            <a:r>
              <a:rPr lang="en-US" altLang="zh-CN" sz="2000" dirty="0">
                <a:effectLst/>
                <a:latin typeface="+mn-lt"/>
                <a:ea typeface="+mn-ea"/>
                <a:sym typeface="+mn-ea"/>
              </a:rPr>
              <a:t>    </a:t>
            </a:r>
            <a:r>
              <a:rPr lang="zh-CN" altLang="zh-CN" sz="2000" dirty="0">
                <a:effectLst/>
                <a:latin typeface="+mn-lt"/>
                <a:ea typeface="+mn-ea"/>
                <a:sym typeface="+mn-ea"/>
              </a:rPr>
              <a:t>涉及单位：财政局</a:t>
            </a:r>
            <a:endParaRPr lang="zh-CN" altLang="zh-CN" sz="2000" dirty="0">
              <a:effectLst/>
              <a:latin typeface="+mn-lt"/>
              <a:ea typeface="+mn-ea"/>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23950" y="838200"/>
            <a:ext cx="6896735" cy="5262245"/>
          </a:xfrm>
          <a:prstGeom prst="rect">
            <a:avLst/>
          </a:prstGeom>
          <a:noFill/>
        </p:spPr>
        <p:txBody>
          <a:bodyPr wrap="square" rtlCol="0">
            <a:spAutoFit/>
          </a:bodyPr>
          <a:p>
            <a:pPr marL="285750" indent="-285750">
              <a:buFont typeface="Wingdings" panose="05000000000000000000" charset="0"/>
              <a:buChar char="n"/>
            </a:pPr>
            <a:r>
              <a:rPr lang="zh-CN" altLang="en-US" sz="3200">
                <a:sym typeface="+mn-ea"/>
              </a:rPr>
              <a:t>七、应急保障</a:t>
            </a:r>
            <a:endParaRPr lang="zh-CN" altLang="en-US" sz="2000">
              <a:sym typeface="+mn-ea"/>
            </a:endParaRPr>
          </a:p>
          <a:p>
            <a:pPr marL="285750" indent="-285750">
              <a:buFont typeface="Wingdings" panose="05000000000000000000" charset="0"/>
              <a:buChar char="n"/>
            </a:pPr>
            <a:endParaRPr lang="zh-CN" altLang="en-US" sz="2000">
              <a:sym typeface="+mn-ea"/>
            </a:endParaRPr>
          </a:p>
          <a:p>
            <a:pPr marL="285750" indent="-285750">
              <a:buFont typeface="Wingdings" panose="05000000000000000000" charset="0"/>
              <a:buChar char="n"/>
            </a:pPr>
            <a:r>
              <a:rPr lang="zh-CN" altLang="zh-CN" sz="2000" dirty="0">
                <a:effectLst/>
                <a:latin typeface="+mn-lt"/>
                <a:ea typeface="+mn-ea"/>
                <a:sym typeface="+mn-ea"/>
              </a:rPr>
              <a:t>（一）应急队伍、资金、物资保障</a:t>
            </a:r>
            <a:endParaRPr lang="zh-CN" altLang="zh-CN" sz="2000" dirty="0">
              <a:effectLst/>
              <a:latin typeface="+mn-lt"/>
              <a:ea typeface="+mn-ea"/>
              <a:sym typeface="+mn-ea"/>
            </a:endParaRPr>
          </a:p>
          <a:p>
            <a:pPr marL="285750" indent="-285750">
              <a:buFont typeface="Wingdings" panose="05000000000000000000" charset="0"/>
              <a:buChar char="n"/>
            </a:pPr>
            <a:endParaRPr lang="zh-CN" altLang="zh-CN" sz="2000" dirty="0">
              <a:effectLst/>
              <a:latin typeface="+mn-lt"/>
              <a:ea typeface="+mn-ea"/>
              <a:sym typeface="+mn-ea"/>
            </a:endParaRPr>
          </a:p>
          <a:p>
            <a:pPr marL="285750" indent="-285750">
              <a:buFont typeface="Wingdings" panose="05000000000000000000" charset="0"/>
              <a:buChar char="n"/>
            </a:pPr>
            <a:r>
              <a:rPr lang="zh-CN" altLang="zh-CN" sz="2000" dirty="0">
                <a:effectLst/>
                <a:latin typeface="+mn-lt"/>
                <a:ea typeface="+mn-ea"/>
                <a:sym typeface="+mn-ea"/>
              </a:rPr>
              <a:t>（二）通讯与信息传递保障</a:t>
            </a:r>
            <a:endParaRPr lang="zh-CN" altLang="zh-CN" sz="2000" dirty="0">
              <a:effectLst/>
              <a:latin typeface="+mn-lt"/>
              <a:ea typeface="+mn-ea"/>
              <a:sym typeface="+mn-ea"/>
            </a:endParaRPr>
          </a:p>
          <a:p>
            <a:pPr marL="285750" indent="-285750">
              <a:buFont typeface="Wingdings" panose="05000000000000000000" charset="0"/>
              <a:buChar char="n"/>
            </a:pPr>
            <a:endParaRPr lang="zh-CN" altLang="zh-CN" sz="2000" dirty="0">
              <a:effectLst/>
              <a:latin typeface="+mn-lt"/>
              <a:ea typeface="+mn-ea"/>
              <a:sym typeface="+mn-ea"/>
            </a:endParaRPr>
          </a:p>
          <a:p>
            <a:pPr marL="285750" indent="-285750">
              <a:buFont typeface="Wingdings" panose="05000000000000000000" charset="0"/>
              <a:buChar char="n"/>
            </a:pPr>
            <a:r>
              <a:rPr lang="zh-CN" altLang="zh-CN" sz="2000" dirty="0">
                <a:effectLst/>
                <a:latin typeface="+mn-lt"/>
                <a:ea typeface="+mn-ea"/>
                <a:sym typeface="+mn-ea"/>
              </a:rPr>
              <a:t>（三）应急技术保障</a:t>
            </a:r>
            <a:endParaRPr lang="zh-CN" altLang="zh-CN" sz="2000" dirty="0">
              <a:effectLst/>
              <a:latin typeface="+mn-lt"/>
              <a:ea typeface="+mn-ea"/>
              <a:sym typeface="+mn-ea"/>
            </a:endParaRPr>
          </a:p>
          <a:p>
            <a:pPr marL="285750" indent="-285750">
              <a:buFont typeface="Wingdings" panose="05000000000000000000" charset="0"/>
              <a:buChar char="n"/>
            </a:pPr>
            <a:endParaRPr lang="zh-CN" altLang="zh-CN" sz="2000" dirty="0">
              <a:effectLst/>
              <a:latin typeface="+mn-lt"/>
              <a:ea typeface="+mn-ea"/>
              <a:sym typeface="+mn-ea"/>
            </a:endParaRPr>
          </a:p>
          <a:p>
            <a:pPr marL="285750" indent="-285750">
              <a:buFont typeface="Wingdings" panose="05000000000000000000" charset="0"/>
              <a:buChar char="n"/>
            </a:pPr>
            <a:r>
              <a:rPr lang="zh-CN" altLang="zh-CN" sz="2000" dirty="0">
                <a:effectLst/>
                <a:latin typeface="+mn-lt"/>
                <a:ea typeface="+mn-ea"/>
                <a:sym typeface="+mn-ea"/>
              </a:rPr>
              <a:t>（四）宣传与培训保障</a:t>
            </a:r>
            <a:endParaRPr lang="zh-CN" altLang="zh-CN" sz="2000" dirty="0">
              <a:effectLst/>
              <a:latin typeface="+mn-lt"/>
              <a:ea typeface="+mn-ea"/>
              <a:sym typeface="+mn-ea"/>
            </a:endParaRPr>
          </a:p>
          <a:p>
            <a:pPr marL="285750" indent="-285750">
              <a:buFont typeface="Wingdings" panose="05000000000000000000" charset="0"/>
              <a:buChar char="n"/>
            </a:pPr>
            <a:endParaRPr lang="zh-CN" altLang="zh-CN" sz="2000" dirty="0">
              <a:effectLst/>
              <a:latin typeface="+mn-lt"/>
              <a:ea typeface="+mn-ea"/>
              <a:sym typeface="+mn-ea"/>
            </a:endParaRPr>
          </a:p>
          <a:p>
            <a:pPr marL="285750" indent="-285750">
              <a:buFont typeface="Wingdings" panose="05000000000000000000" charset="0"/>
              <a:buChar char="n"/>
            </a:pPr>
            <a:r>
              <a:rPr lang="zh-CN" altLang="zh-CN" sz="2000" dirty="0">
                <a:effectLst/>
                <a:latin typeface="+mn-lt"/>
                <a:ea typeface="+mn-ea"/>
                <a:sym typeface="+mn-ea"/>
              </a:rPr>
              <a:t>（五）信息发布保障</a:t>
            </a:r>
            <a:endParaRPr lang="zh-CN" altLang="zh-CN" sz="2000" dirty="0">
              <a:effectLst/>
              <a:latin typeface="+mn-lt"/>
              <a:ea typeface="+mn-ea"/>
              <a:sym typeface="+mn-ea"/>
            </a:endParaRPr>
          </a:p>
          <a:p>
            <a:pPr marL="285750" indent="-285750">
              <a:buFont typeface="Wingdings" panose="05000000000000000000" charset="0"/>
              <a:buChar char="n"/>
            </a:pPr>
            <a:endParaRPr lang="zh-CN" altLang="zh-CN" sz="2000" dirty="0">
              <a:effectLst/>
              <a:latin typeface="+mn-lt"/>
              <a:ea typeface="+mn-ea"/>
              <a:sym typeface="+mn-ea"/>
            </a:endParaRPr>
          </a:p>
          <a:p>
            <a:pPr marL="285750" indent="-285750" algn="l">
              <a:buClrTx/>
              <a:buSzTx/>
              <a:buFont typeface="Wingdings" panose="05000000000000000000" charset="0"/>
              <a:buChar char="n"/>
            </a:pPr>
            <a:r>
              <a:rPr lang="zh-CN" altLang="zh-CN" sz="2000" dirty="0">
                <a:effectLst/>
                <a:latin typeface="+mn-lt"/>
                <a:ea typeface="+mn-ea"/>
                <a:sym typeface="+mn-ea"/>
              </a:rPr>
              <a:t>（六）监督检查保障</a:t>
            </a:r>
            <a:endParaRPr lang="zh-CN" altLang="zh-CN" sz="2000" dirty="0">
              <a:effectLst/>
              <a:latin typeface="+mn-lt"/>
              <a:ea typeface="+mn-ea"/>
              <a:sym typeface="+mn-ea"/>
            </a:endParaRPr>
          </a:p>
          <a:p>
            <a:pPr marL="285750" indent="-285750">
              <a:buFont typeface="Wingdings" panose="05000000000000000000" charset="0"/>
              <a:buChar char="n"/>
            </a:pPr>
            <a:endParaRPr lang="zh-CN" altLang="en-US" sz="3200">
              <a:sym typeface="+mn-ea"/>
            </a:endParaRPr>
          </a:p>
          <a:p>
            <a:endParaRPr lang="zh-CN" altLang="en-US" sz="3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066800" y="685800"/>
            <a:ext cx="7261860" cy="1076325"/>
          </a:xfrm>
          <a:prstGeom prst="rect">
            <a:avLst/>
          </a:prstGeom>
          <a:noFill/>
        </p:spPr>
        <p:txBody>
          <a:bodyPr wrap="square" rtlCol="0">
            <a:spAutoFit/>
          </a:bodyPr>
          <a:p>
            <a:pPr marL="285750" indent="-285750">
              <a:buFont typeface="Wingdings" panose="05000000000000000000" charset="0"/>
              <a:buChar char="n"/>
            </a:pPr>
            <a:r>
              <a:rPr lang="zh-CN" altLang="en-US" sz="3200">
                <a:sym typeface="+mn-ea"/>
              </a:rPr>
              <a:t>八、恢复重建</a:t>
            </a:r>
            <a:endParaRPr lang="zh-CN" altLang="en-US" sz="3200">
              <a:sym typeface="+mn-ea"/>
            </a:endParaRPr>
          </a:p>
          <a:p>
            <a:endParaRPr lang="zh-CN" altLang="en-US" sz="3200"/>
          </a:p>
        </p:txBody>
      </p:sp>
      <p:graphicFrame>
        <p:nvGraphicFramePr>
          <p:cNvPr id="4" name="图示 3"/>
          <p:cNvGraphicFramePr/>
          <p:nvPr/>
        </p:nvGraphicFramePr>
        <p:xfrm>
          <a:off x="781685" y="1762125"/>
          <a:ext cx="7289165" cy="34982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66800" y="609600"/>
            <a:ext cx="7153275" cy="4584700"/>
          </a:xfrm>
          <a:prstGeom prst="rect">
            <a:avLst/>
          </a:prstGeom>
          <a:noFill/>
        </p:spPr>
        <p:txBody>
          <a:bodyPr wrap="square" rtlCol="0">
            <a:spAutoFit/>
          </a:bodyPr>
          <a:p>
            <a:pPr marL="457200" indent="-457200">
              <a:buFont typeface="Wingdings" panose="05000000000000000000" charset="0"/>
              <a:buChar char="n"/>
            </a:pPr>
            <a:r>
              <a:rPr lang="zh-CN" altLang="en-US" sz="3200">
                <a:sym typeface="+mn-ea"/>
              </a:rPr>
              <a:t>九、预案管理与更新</a:t>
            </a:r>
            <a:endParaRPr lang="zh-CN" altLang="en-US" sz="3200">
              <a:sym typeface="+mn-ea"/>
            </a:endParaRPr>
          </a:p>
          <a:p>
            <a:pPr marL="457200" indent="-457200"/>
            <a:endParaRPr lang="zh-CN" altLang="en-US" sz="2000"/>
          </a:p>
          <a:p>
            <a:pPr marL="457200" indent="-457200">
              <a:buFont typeface="Wingdings" panose="05000000000000000000" charset="0"/>
              <a:buChar char="n"/>
            </a:pPr>
            <a:r>
              <a:rPr lang="zh-CN" altLang="zh-CN" sz="2000" dirty="0">
                <a:effectLst/>
                <a:latin typeface="+mn-lt"/>
                <a:ea typeface="+mn-ea"/>
                <a:sym typeface="+mn-ea"/>
              </a:rPr>
              <a:t>（一）预案管理</a:t>
            </a:r>
            <a:endParaRPr lang="zh-CN" altLang="zh-CN" sz="2000" dirty="0">
              <a:effectLst/>
              <a:latin typeface="+mn-lt"/>
              <a:ea typeface="+mn-ea"/>
              <a:sym typeface="+mn-ea"/>
            </a:endParaRPr>
          </a:p>
          <a:p>
            <a:pPr marL="457200" indent="-457200">
              <a:buFont typeface="Wingdings" panose="05000000000000000000" charset="0"/>
              <a:buChar char="n"/>
            </a:pPr>
            <a:endParaRPr lang="zh-CN" altLang="zh-CN" sz="2000" dirty="0">
              <a:effectLst/>
              <a:latin typeface="+mn-lt"/>
              <a:ea typeface="+mn-ea"/>
              <a:sym typeface="+mn-ea"/>
            </a:endParaRPr>
          </a:p>
          <a:p>
            <a:pPr>
              <a:buFont typeface="Wingdings" panose="05000000000000000000" charset="0"/>
            </a:pPr>
            <a:r>
              <a:rPr lang="en-US" altLang="zh-CN" sz="2000" dirty="0">
                <a:effectLst/>
                <a:latin typeface="+mn-lt"/>
                <a:ea typeface="+mn-ea"/>
                <a:sym typeface="+mn-ea"/>
              </a:rPr>
              <a:t>     </a:t>
            </a:r>
            <a:r>
              <a:rPr lang="zh-CN" altLang="zh-CN" sz="2000" dirty="0">
                <a:effectLst/>
                <a:latin typeface="+mn-lt"/>
                <a:ea typeface="+mn-ea"/>
                <a:sym typeface="+mn-ea"/>
              </a:rPr>
              <a:t>预案实施后，规划发展局会同相关部门组织预案宣传、培训和演练，并根据实际情况，适时组织评估和修订。各街办人民政府结合当地实际，制订本街办的突发地质灾害应急预案，报本级人民政府批准后实施。</a:t>
            </a:r>
            <a:endParaRPr lang="zh-CN" altLang="zh-CN" sz="2000" dirty="0">
              <a:effectLst/>
              <a:latin typeface="+mn-lt"/>
              <a:ea typeface="+mn-ea"/>
              <a:sym typeface="+mn-ea"/>
            </a:endParaRPr>
          </a:p>
          <a:p>
            <a:pPr>
              <a:buFont typeface="Wingdings" panose="05000000000000000000" charset="0"/>
            </a:pPr>
            <a:endParaRPr lang="zh-CN" altLang="zh-CN" sz="2000" dirty="0">
              <a:effectLst/>
              <a:latin typeface="+mn-lt"/>
              <a:ea typeface="+mn-ea"/>
              <a:sym typeface="+mn-ea"/>
            </a:endParaRPr>
          </a:p>
          <a:p>
            <a:pPr marL="457200" indent="-457200" algn="l">
              <a:buClrTx/>
              <a:buSzTx/>
              <a:buFont typeface="Wingdings" panose="05000000000000000000" charset="0"/>
              <a:buChar char="n"/>
            </a:pPr>
            <a:r>
              <a:rPr lang="zh-CN" altLang="zh-CN" sz="2000" dirty="0">
                <a:effectLst/>
                <a:latin typeface="+mn-lt"/>
                <a:ea typeface="+mn-ea"/>
                <a:sym typeface="+mn-ea"/>
              </a:rPr>
              <a:t>（二）预案更新</a:t>
            </a:r>
            <a:endParaRPr lang="zh-CN" altLang="zh-CN" sz="2000" dirty="0">
              <a:effectLst/>
              <a:latin typeface="+mn-lt"/>
              <a:ea typeface="+mn-ea"/>
              <a:sym typeface="+mn-ea"/>
            </a:endParaRPr>
          </a:p>
          <a:p>
            <a:pPr marL="457200" indent="-457200" algn="l">
              <a:buClrTx/>
              <a:buSzTx/>
              <a:buFont typeface="Wingdings" panose="05000000000000000000" charset="0"/>
              <a:buChar char="n"/>
            </a:pPr>
            <a:endParaRPr lang="zh-CN" altLang="zh-CN" sz="2000" dirty="0">
              <a:effectLst/>
              <a:latin typeface="+mn-lt"/>
              <a:ea typeface="+mn-ea"/>
              <a:sym typeface="+mn-ea"/>
            </a:endParaRPr>
          </a:p>
          <a:p>
            <a:pPr algn="l">
              <a:buClrTx/>
              <a:buSzTx/>
              <a:buFont typeface="Wingdings" panose="05000000000000000000" charset="0"/>
            </a:pPr>
            <a:r>
              <a:rPr lang="en-US" altLang="zh-CN" sz="2000" dirty="0">
                <a:effectLst/>
                <a:latin typeface="+mn-lt"/>
                <a:ea typeface="+mn-ea"/>
                <a:sym typeface="+mn-ea"/>
              </a:rPr>
              <a:t>     </a:t>
            </a:r>
            <a:r>
              <a:rPr lang="zh-CN" altLang="zh-CN" sz="2000" dirty="0">
                <a:effectLst/>
                <a:latin typeface="+mn-lt"/>
                <a:ea typeface="+mn-ea"/>
                <a:sym typeface="+mn-ea"/>
              </a:rPr>
              <a:t>由规划发展局局负责修改完善和更新，报管委会批准。为确保预案的可操作性，每年至少进行一次应急预案演练。</a:t>
            </a:r>
            <a:endParaRPr lang="zh-CN" altLang="zh-CN" sz="2000" dirty="0">
              <a:effectLst/>
              <a:latin typeface="+mn-lt"/>
              <a:ea typeface="+mn-ea"/>
              <a:sym typeface="+mn-ea"/>
            </a:endParaRPr>
          </a:p>
          <a:p>
            <a:pPr>
              <a:buFont typeface="Wingdings" panose="05000000000000000000" charset="0"/>
            </a:pPr>
            <a:endParaRPr lang="zh-CN" altLang="zh-CN" sz="2000" dirty="0">
              <a:effectLst/>
              <a:latin typeface="+mn-lt"/>
              <a:ea typeface="+mn-ea"/>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066800" y="533400"/>
            <a:ext cx="6876415" cy="4584700"/>
          </a:xfrm>
          <a:prstGeom prst="rect">
            <a:avLst/>
          </a:prstGeom>
          <a:noFill/>
        </p:spPr>
        <p:txBody>
          <a:bodyPr wrap="square" rtlCol="0">
            <a:spAutoFit/>
          </a:bodyPr>
          <a:p>
            <a:pPr marL="285750" indent="-285750">
              <a:buFont typeface="Wingdings" panose="05000000000000000000" charset="0"/>
              <a:buChar char="n"/>
            </a:pPr>
            <a:r>
              <a:rPr lang="zh-CN" altLang="en-US" sz="3200">
                <a:sym typeface="+mn-ea"/>
              </a:rPr>
              <a:t>十、责任与奖励</a:t>
            </a:r>
            <a:endParaRPr lang="zh-CN" altLang="en-US" sz="3200">
              <a:sym typeface="+mn-ea"/>
            </a:endParaRPr>
          </a:p>
          <a:p>
            <a:pPr marL="285750" indent="-285750"/>
            <a:endParaRPr lang="zh-CN" altLang="en-US" sz="2000"/>
          </a:p>
          <a:p>
            <a:pPr marL="342900" indent="-342900">
              <a:buFont typeface="Wingdings" panose="05000000000000000000" charset="0"/>
              <a:buChar char="n"/>
            </a:pPr>
            <a:r>
              <a:rPr lang="zh-CN" altLang="zh-CN" sz="2000" dirty="0">
                <a:effectLst/>
                <a:latin typeface="+mn-lt"/>
                <a:ea typeface="+mn-ea"/>
                <a:sym typeface="+mn-ea"/>
              </a:rPr>
              <a:t>（一）奖励</a:t>
            </a:r>
            <a:endParaRPr lang="zh-CN" altLang="zh-CN" sz="2000" dirty="0">
              <a:effectLst/>
              <a:latin typeface="+mn-lt"/>
              <a:ea typeface="+mn-ea"/>
              <a:sym typeface="+mn-ea"/>
            </a:endParaRPr>
          </a:p>
          <a:p>
            <a:pPr marL="342900" indent="-342900">
              <a:buFont typeface="Wingdings" panose="05000000000000000000" charset="0"/>
              <a:buChar char="n"/>
            </a:pPr>
            <a:endParaRPr lang="zh-CN" altLang="zh-CN" sz="2000" dirty="0">
              <a:effectLst/>
              <a:latin typeface="+mn-lt"/>
              <a:ea typeface="+mn-ea"/>
              <a:sym typeface="+mn-ea"/>
            </a:endParaRPr>
          </a:p>
          <a:p>
            <a:pPr>
              <a:buFont typeface="Wingdings" panose="05000000000000000000" charset="0"/>
            </a:pPr>
            <a:r>
              <a:rPr lang="en-US" altLang="zh-CN" sz="2000" dirty="0">
                <a:effectLst/>
                <a:latin typeface="+mn-lt"/>
                <a:ea typeface="+mn-ea"/>
                <a:sym typeface="+mn-ea"/>
              </a:rPr>
              <a:t>    </a:t>
            </a:r>
            <a:r>
              <a:rPr lang="zh-CN" altLang="zh-CN" sz="2000" dirty="0">
                <a:effectLst/>
                <a:latin typeface="+mn-lt"/>
                <a:ea typeface="+mn-ea"/>
                <a:sym typeface="+mn-ea"/>
              </a:rPr>
              <a:t>对地质灾害应急工作中贡献突出需表彰奖励的单位和个人，按照《地质灾害防治条例》相关规定执行。</a:t>
            </a:r>
            <a:endParaRPr lang="zh-CN" altLang="zh-CN" sz="2000" dirty="0">
              <a:effectLst/>
              <a:latin typeface="+mn-lt"/>
              <a:ea typeface="+mn-ea"/>
              <a:sym typeface="+mn-ea"/>
            </a:endParaRPr>
          </a:p>
          <a:p>
            <a:pPr>
              <a:buFont typeface="Wingdings" panose="05000000000000000000" charset="0"/>
            </a:pPr>
            <a:endParaRPr lang="zh-CN" altLang="zh-CN" sz="2000" dirty="0">
              <a:effectLst/>
              <a:latin typeface="+mn-lt"/>
              <a:ea typeface="+mn-ea"/>
              <a:sym typeface="+mn-ea"/>
            </a:endParaRPr>
          </a:p>
          <a:p>
            <a:pPr marL="342900" indent="-342900" algn="l">
              <a:buClrTx/>
              <a:buSzTx/>
              <a:buFont typeface="Wingdings" panose="05000000000000000000" charset="0"/>
              <a:buChar char="n"/>
            </a:pPr>
            <a:r>
              <a:rPr lang="zh-CN" altLang="zh-CN" sz="2000" dirty="0">
                <a:effectLst/>
                <a:latin typeface="+mn-lt"/>
                <a:ea typeface="+mn-ea"/>
                <a:sym typeface="+mn-ea"/>
              </a:rPr>
              <a:t>（二）责任追究</a:t>
            </a:r>
            <a:endParaRPr lang="zh-CN" altLang="zh-CN" sz="2000" dirty="0">
              <a:effectLst/>
              <a:latin typeface="+mn-lt"/>
              <a:ea typeface="+mn-ea"/>
              <a:sym typeface="+mn-ea"/>
            </a:endParaRPr>
          </a:p>
          <a:p>
            <a:pPr marL="342900" indent="-342900" algn="l">
              <a:buClrTx/>
              <a:buSzTx/>
              <a:buFont typeface="Wingdings" panose="05000000000000000000" charset="0"/>
              <a:buChar char="n"/>
            </a:pPr>
            <a:endParaRPr lang="zh-CN" altLang="zh-CN" sz="2000" dirty="0">
              <a:effectLst/>
              <a:latin typeface="+mn-lt"/>
              <a:ea typeface="+mn-ea"/>
              <a:sym typeface="+mn-ea"/>
            </a:endParaRPr>
          </a:p>
          <a:p>
            <a:pPr algn="l">
              <a:buClrTx/>
              <a:buSzTx/>
              <a:buFont typeface="Wingdings" panose="05000000000000000000" charset="0"/>
            </a:pPr>
            <a:r>
              <a:rPr lang="en-US" altLang="zh-CN" sz="2000" dirty="0">
                <a:effectLst/>
                <a:latin typeface="+mn-lt"/>
                <a:ea typeface="+mn-ea"/>
                <a:sym typeface="+mn-ea"/>
              </a:rPr>
              <a:t>   </a:t>
            </a:r>
            <a:r>
              <a:rPr lang="zh-CN" altLang="zh-CN" sz="2000" dirty="0">
                <a:effectLst/>
                <a:latin typeface="+mn-lt"/>
                <a:ea typeface="+mn-ea"/>
                <a:sym typeface="+mn-ea"/>
              </a:rPr>
              <a:t>对引发地质灾害的单位和个人的责任追究，按照《地质灾害防治条例》相关规定处理；对地质灾害应急防治中失职、渎职的有关人员按国家有关法律法规追究责任。</a:t>
            </a:r>
            <a:endParaRPr lang="zh-CN" altLang="zh-CN" sz="2000" dirty="0">
              <a:effectLst/>
              <a:latin typeface="+mn-lt"/>
              <a:ea typeface="+mn-ea"/>
              <a:sym typeface="+mn-ea"/>
            </a:endParaRPr>
          </a:p>
          <a:p>
            <a:pPr>
              <a:buFont typeface="Wingdings" panose="05000000000000000000" charset="0"/>
            </a:pPr>
            <a:endParaRPr lang="zh-CN" altLang="zh-CN" sz="2000" dirty="0">
              <a:effectLst/>
              <a:latin typeface="+mn-lt"/>
              <a:ea typeface="+mn-ea"/>
              <a:sym typeface="+mn-ea"/>
            </a:endParaRPr>
          </a:p>
          <a:p>
            <a:pPr marL="285750" indent="-285750"/>
            <a:endParaRPr lang="zh-CN" alt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133600" y="1295400"/>
            <a:ext cx="4572000" cy="583565"/>
          </a:xfrm>
          <a:prstGeom prst="rect">
            <a:avLst/>
          </a:prstGeom>
          <a:noFill/>
        </p:spPr>
        <p:txBody>
          <a:bodyPr wrap="square" rtlCol="0" anchor="t">
            <a:spAutoFit/>
          </a:bodyPr>
          <a:p>
            <a:pPr marL="285750" indent="-285750">
              <a:buFont typeface="Wingdings" panose="05000000000000000000" charset="0"/>
              <a:buChar char="n"/>
            </a:pPr>
            <a:r>
              <a:rPr lang="zh-CN" altLang="en-US" sz="3200">
                <a:sym typeface="+mn-ea"/>
              </a:rPr>
              <a:t>十一、预案实施时间</a:t>
            </a:r>
            <a:endParaRPr lang="zh-CN" altLang="en-US" sz="3200">
              <a:sym typeface="+mn-ea"/>
            </a:endParaRPr>
          </a:p>
        </p:txBody>
      </p:sp>
      <p:sp>
        <p:nvSpPr>
          <p:cNvPr id="5" name="文本框 4"/>
          <p:cNvSpPr txBox="1"/>
          <p:nvPr/>
        </p:nvSpPr>
        <p:spPr>
          <a:xfrm>
            <a:off x="2971800" y="2514600"/>
            <a:ext cx="3272790" cy="603885"/>
          </a:xfrm>
          <a:prstGeom prst="rect">
            <a:avLst/>
          </a:prstGeom>
          <a:noFill/>
        </p:spPr>
        <p:txBody>
          <a:bodyPr wrap="square" rtlCol="0">
            <a:noAutofit/>
          </a:bodyPr>
          <a:p>
            <a:r>
              <a:rPr lang="zh-CN" altLang="en-US" sz="2000"/>
              <a:t>本预案自印发之日起实施。</a:t>
            </a:r>
            <a:endParaRPr lang="zh-CN" altLang="en-US" sz="2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17"/>
          <p:cNvSpPr txBox="1"/>
          <p:nvPr/>
        </p:nvSpPr>
        <p:spPr>
          <a:xfrm>
            <a:off x="589280" y="730885"/>
            <a:ext cx="8001000" cy="5483225"/>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b="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ea typeface="+mn-ea"/>
              </a:defRPr>
            </a:lvl5pPr>
          </a:lstStyle>
          <a:p>
            <a:pPr marL="342900" lvl="0" indent="-342900" eaLnBrk="1" hangingPunct="1">
              <a:spcBef>
                <a:spcPct val="50000"/>
              </a:spcBef>
              <a:buClrTx/>
              <a:buSzTx/>
              <a:buFont typeface="Wingdings" panose="05000000000000000000" pitchFamily="2" charset="2"/>
              <a:buChar char="u"/>
            </a:pPr>
            <a:r>
              <a:rPr lang="zh-CN" altLang="zh-CN" b="1" dirty="0"/>
              <a:t>一、总则</a:t>
            </a:r>
            <a:endParaRPr lang="en-US" altLang="zh-CN" b="1" dirty="0"/>
          </a:p>
          <a:p>
            <a:pPr marL="342900" lvl="0" indent="-342900">
              <a:buFont typeface="Wingdings" panose="05000000000000000000" pitchFamily="2" charset="2"/>
              <a:buChar char="n"/>
            </a:pPr>
            <a:r>
              <a:rPr lang="zh-CN" altLang="zh-CN" sz="2000" b="1" dirty="0"/>
              <a:t>（一）编制目的</a:t>
            </a:r>
            <a:endParaRPr lang="zh-CN" altLang="zh-CN" sz="2000" b="1" dirty="0"/>
          </a:p>
          <a:p>
            <a:pPr marL="0" lvl="0" indent="0">
              <a:buFont typeface="Wingdings" panose="05000000000000000000" pitchFamily="2" charset="2"/>
              <a:buNone/>
            </a:pPr>
            <a:r>
              <a:rPr lang="en-US" altLang="zh-CN" b="1" dirty="0"/>
              <a:t>  </a:t>
            </a:r>
            <a:r>
              <a:rPr lang="zh-CN" altLang="zh-CN" sz="2000" b="1" dirty="0"/>
              <a:t>提高南部山区应对突发性地质灾害应急反应能力，保证突发性地质灾害防治应急工作高效有序进行，避免或最大限度地减轻灾害造成的损失，维护人民群众生命财产安全和社会稳定。</a:t>
            </a:r>
            <a:endParaRPr lang="zh-CN" altLang="zh-CN" sz="2000" b="1" dirty="0"/>
          </a:p>
          <a:p>
            <a:pPr marL="0" lvl="0" indent="0">
              <a:buFont typeface="Wingdings" panose="05000000000000000000" pitchFamily="2" charset="2"/>
              <a:buNone/>
            </a:pPr>
            <a:endParaRPr lang="zh-CN" altLang="zh-CN" sz="2000" b="1" dirty="0"/>
          </a:p>
          <a:p>
            <a:pPr marL="342900" lvl="0" indent="-342900">
              <a:buFont typeface="Wingdings" panose="05000000000000000000" pitchFamily="2" charset="2"/>
              <a:buChar char="n"/>
            </a:pPr>
            <a:r>
              <a:rPr lang="zh-CN" altLang="zh-CN" sz="2000" b="1" dirty="0">
                <a:sym typeface="+mn-ea"/>
              </a:rPr>
              <a:t>（二）编制依据</a:t>
            </a:r>
            <a:endParaRPr lang="zh-CN" altLang="zh-CN" sz="2000" b="1" dirty="0">
              <a:sym typeface="+mn-ea"/>
            </a:endParaRPr>
          </a:p>
          <a:p>
            <a:pPr marL="0" lvl="0" indent="0">
              <a:buFont typeface="Wingdings" panose="05000000000000000000" pitchFamily="2" charset="2"/>
              <a:buNone/>
            </a:pPr>
            <a:r>
              <a:rPr lang="en-US" altLang="zh-CN" sz="2000" b="1" dirty="0"/>
              <a:t>   1</a:t>
            </a:r>
            <a:r>
              <a:rPr lang="zh-CN" altLang="en-US" sz="2000" b="1" dirty="0"/>
              <a:t>、</a:t>
            </a:r>
            <a:r>
              <a:rPr lang="zh-CN" sz="2000" b="1" dirty="0"/>
              <a:t>《地质灾害防治条例》</a:t>
            </a:r>
            <a:endParaRPr lang="zh-CN" sz="2000" b="1" dirty="0"/>
          </a:p>
          <a:p>
            <a:pPr marL="0" lvl="0" indent="0">
              <a:buFont typeface="Wingdings" panose="05000000000000000000" pitchFamily="2" charset="2"/>
              <a:buNone/>
            </a:pPr>
            <a:r>
              <a:rPr lang="en-US" altLang="zh-CN" sz="2000" b="1" dirty="0"/>
              <a:t>   2</a:t>
            </a:r>
            <a:r>
              <a:rPr lang="zh-CN" altLang="en-US" sz="2000" b="1" dirty="0"/>
              <a:t>、</a:t>
            </a:r>
            <a:r>
              <a:rPr lang="zh-CN" sz="2000" b="1" dirty="0"/>
              <a:t>《国务院办公厅转发自然资源部、建设部关于加强地质灾害防</a:t>
            </a:r>
            <a:endParaRPr lang="zh-CN" sz="2000" b="1" dirty="0"/>
          </a:p>
          <a:p>
            <a:pPr marL="0" lvl="0" indent="0">
              <a:buFont typeface="Wingdings" panose="05000000000000000000" pitchFamily="2" charset="2"/>
              <a:buNone/>
            </a:pPr>
            <a:r>
              <a:rPr lang="zh-CN" sz="2000" b="1" dirty="0"/>
              <a:t> </a:t>
            </a:r>
            <a:r>
              <a:rPr lang="en-US" altLang="zh-CN" sz="2000" b="1" dirty="0"/>
              <a:t>         </a:t>
            </a:r>
            <a:r>
              <a:rPr lang="zh-CN" sz="2000" b="1" dirty="0"/>
              <a:t>治工作意见的通知》</a:t>
            </a:r>
            <a:endParaRPr lang="zh-CN" sz="2000" b="1" dirty="0"/>
          </a:p>
          <a:p>
            <a:pPr marL="0" lvl="0" indent="0">
              <a:buFont typeface="Wingdings" panose="05000000000000000000" pitchFamily="2" charset="2"/>
              <a:buNone/>
            </a:pPr>
            <a:r>
              <a:rPr lang="zh-CN" sz="2000" b="1" dirty="0"/>
              <a:t> </a:t>
            </a:r>
            <a:r>
              <a:rPr lang="en-US" altLang="zh-CN" sz="2000" b="1" dirty="0"/>
              <a:t>  3</a:t>
            </a:r>
            <a:r>
              <a:rPr lang="zh-CN" altLang="en-US" sz="2000" b="1" dirty="0"/>
              <a:t>、</a:t>
            </a:r>
            <a:r>
              <a:rPr lang="zh-CN" sz="2000" b="1" dirty="0"/>
              <a:t>《国家突发地质灾害应急预案》</a:t>
            </a:r>
            <a:endParaRPr lang="zh-CN" sz="2000" b="1" dirty="0"/>
          </a:p>
          <a:p>
            <a:pPr marL="0" lvl="0" indent="0">
              <a:buFont typeface="Wingdings" panose="05000000000000000000" pitchFamily="2" charset="2"/>
              <a:buNone/>
            </a:pPr>
            <a:r>
              <a:rPr lang="en-US" altLang="zh-CN" sz="2000" b="1" dirty="0"/>
              <a:t>   4</a:t>
            </a:r>
            <a:r>
              <a:rPr lang="zh-CN" altLang="en-US" sz="2000" b="1" dirty="0"/>
              <a:t>、</a:t>
            </a:r>
            <a:r>
              <a:rPr lang="zh-CN" sz="2000" b="1" dirty="0"/>
              <a:t>《山东省突发地质灾害应急预案》</a:t>
            </a:r>
            <a:endParaRPr lang="zh-CN" sz="2000" b="1" dirty="0"/>
          </a:p>
          <a:p>
            <a:pPr marL="0" lvl="0" indent="0">
              <a:buFont typeface="Wingdings" panose="05000000000000000000" pitchFamily="2" charset="2"/>
              <a:buNone/>
            </a:pPr>
            <a:r>
              <a:rPr lang="zh-CN" sz="2000" b="1" dirty="0"/>
              <a:t> </a:t>
            </a:r>
            <a:r>
              <a:rPr lang="en-US" altLang="zh-CN" sz="2000" b="1" dirty="0"/>
              <a:t>  5</a:t>
            </a:r>
            <a:r>
              <a:rPr lang="zh-CN" altLang="en-US" sz="2000" b="1" dirty="0"/>
              <a:t>、</a:t>
            </a:r>
            <a:r>
              <a:rPr lang="zh-CN" sz="2000" b="1" dirty="0"/>
              <a:t>《济南市地质灾害防治管理办法》</a:t>
            </a:r>
            <a:endParaRPr lang="zh-CN" sz="2000" b="1" dirty="0"/>
          </a:p>
          <a:p>
            <a:pPr marL="0" lvl="0" indent="0">
              <a:buFont typeface="Wingdings" panose="05000000000000000000" pitchFamily="2" charset="2"/>
              <a:buNone/>
            </a:pPr>
            <a:r>
              <a:rPr lang="zh-CN" sz="2000" b="1" dirty="0"/>
              <a:t> </a:t>
            </a:r>
            <a:r>
              <a:rPr lang="en-US" altLang="zh-CN" sz="2000" b="1" dirty="0"/>
              <a:t>  6</a:t>
            </a:r>
            <a:r>
              <a:rPr lang="zh-CN" altLang="en-US" sz="2000" b="1" dirty="0"/>
              <a:t>、</a:t>
            </a:r>
            <a:r>
              <a:rPr lang="zh-CN" sz="2000" b="1" dirty="0"/>
              <a:t>《济南市突发地质灾害应急预案》</a:t>
            </a:r>
            <a:endParaRPr lang="zh-CN"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914400" y="762000"/>
            <a:ext cx="7148830" cy="4769485"/>
          </a:xfrm>
          <a:prstGeom prst="rect">
            <a:avLst/>
          </a:prstGeom>
          <a:noFill/>
        </p:spPr>
        <p:txBody>
          <a:bodyPr wrap="square" rtlCol="0">
            <a:spAutoFit/>
          </a:bodyPr>
          <a:p>
            <a:pPr marL="342900" indent="-342900" algn="l">
              <a:spcBef>
                <a:spcPct val="20000"/>
              </a:spcBef>
              <a:buClr>
                <a:schemeClr val="hlink"/>
              </a:buClr>
              <a:buSzPct val="60000"/>
              <a:buFont typeface="Wingdings" panose="05000000000000000000" pitchFamily="2" charset="2"/>
              <a:buChar char="n"/>
            </a:pPr>
            <a:r>
              <a:rPr lang="zh-CN" altLang="zh-CN" sz="2000" dirty="0">
                <a:effectLst/>
                <a:latin typeface="+mn-lt"/>
                <a:ea typeface="+mn-ea"/>
                <a:sym typeface="+mn-ea"/>
              </a:rPr>
              <a:t>（三）适用范围</a:t>
            </a:r>
            <a:endParaRPr lang="zh-CN" altLang="zh-CN" sz="2000" dirty="0">
              <a:effectLst/>
              <a:latin typeface="+mn-lt"/>
              <a:ea typeface="+mn-ea"/>
              <a:sym typeface="+mn-ea"/>
            </a:endParaRPr>
          </a:p>
          <a:p>
            <a:pPr marL="342900" indent="-342900" algn="l">
              <a:spcBef>
                <a:spcPct val="20000"/>
              </a:spcBef>
              <a:buClr>
                <a:schemeClr val="hlink"/>
              </a:buClr>
              <a:buSzPct val="60000"/>
              <a:buFont typeface="Wingdings" panose="05000000000000000000" pitchFamily="2" charset="2"/>
              <a:buChar char="n"/>
            </a:pPr>
            <a:endParaRPr lang="zh-CN" altLang="zh-CN" sz="2000" dirty="0">
              <a:effectLst/>
              <a:latin typeface="+mn-lt"/>
              <a:ea typeface="+mn-ea"/>
              <a:sym typeface="+mn-ea"/>
            </a:endParaRPr>
          </a:p>
          <a:p>
            <a:pPr algn="l">
              <a:spcBef>
                <a:spcPct val="20000"/>
              </a:spcBef>
              <a:buClr>
                <a:schemeClr val="hlink"/>
              </a:buClr>
              <a:buSzPct val="60000"/>
              <a:buFont typeface="Wingdings" panose="05000000000000000000" pitchFamily="2" charset="2"/>
            </a:pPr>
            <a:r>
              <a:rPr lang="en-US" altLang="zh-CN" sz="2000" dirty="0">
                <a:effectLst/>
                <a:latin typeface="+mn-lt"/>
                <a:ea typeface="+mn-ea"/>
                <a:sym typeface="+mn-ea"/>
              </a:rPr>
              <a:t>    本预案适用于处置南部山区内自然因素或者人为活动引发的危害人民生命财产安全的中小型山体崩塌、滑坡、泥石流、地面塌陷等与地质作用有关的突发地质灾害的灾后抢险救灾和临灾应急处置工作。</a:t>
            </a:r>
            <a:endParaRPr lang="en-US" altLang="zh-CN" sz="2000" dirty="0">
              <a:effectLst/>
              <a:latin typeface="+mn-lt"/>
              <a:ea typeface="+mn-ea"/>
              <a:sym typeface="+mn-ea"/>
            </a:endParaRPr>
          </a:p>
          <a:p>
            <a:endParaRPr lang="zh-CN" altLang="en-US"/>
          </a:p>
          <a:p>
            <a:pPr marL="342900" indent="-342900" algn="l">
              <a:spcBef>
                <a:spcPct val="20000"/>
              </a:spcBef>
              <a:buClr>
                <a:schemeClr val="hlink"/>
              </a:buClr>
              <a:buSzPct val="60000"/>
              <a:buFont typeface="Wingdings" panose="05000000000000000000" pitchFamily="2" charset="2"/>
              <a:buChar char="n"/>
            </a:pPr>
            <a:r>
              <a:rPr lang="zh-CN" altLang="zh-CN" sz="2000" dirty="0">
                <a:effectLst/>
                <a:latin typeface="+mn-lt"/>
                <a:ea typeface="+mn-ea"/>
                <a:sym typeface="+mn-ea"/>
              </a:rPr>
              <a:t>（四）工作原则</a:t>
            </a:r>
            <a:endParaRPr lang="zh-CN" altLang="zh-CN" sz="2000" dirty="0">
              <a:effectLst/>
              <a:latin typeface="+mn-lt"/>
              <a:ea typeface="+mn-ea"/>
              <a:sym typeface="+mn-ea"/>
            </a:endParaRPr>
          </a:p>
          <a:p>
            <a:pPr marL="342900" indent="-342900" algn="l">
              <a:spcBef>
                <a:spcPct val="20000"/>
              </a:spcBef>
              <a:buClr>
                <a:schemeClr val="hlink"/>
              </a:buClr>
              <a:buSzPct val="60000"/>
              <a:buFont typeface="Wingdings" panose="05000000000000000000" pitchFamily="2" charset="2"/>
              <a:buChar char="n"/>
            </a:pPr>
            <a:endParaRPr lang="zh-CN" altLang="zh-CN" sz="2000" dirty="0">
              <a:effectLst/>
              <a:latin typeface="+mn-lt"/>
              <a:ea typeface="+mn-ea"/>
              <a:sym typeface="+mn-ea"/>
            </a:endParaRPr>
          </a:p>
          <a:p>
            <a:pPr algn="l">
              <a:spcBef>
                <a:spcPct val="20000"/>
              </a:spcBef>
              <a:buClr>
                <a:schemeClr val="hlink"/>
              </a:buClr>
              <a:buSzPct val="60000"/>
              <a:buFont typeface="Wingdings" panose="05000000000000000000" pitchFamily="2" charset="2"/>
            </a:pPr>
            <a:r>
              <a:rPr lang="en-US" altLang="zh-CN" sz="2000" dirty="0">
                <a:effectLst/>
                <a:latin typeface="+mn-lt"/>
                <a:ea typeface="+mn-ea"/>
                <a:sym typeface="+mn-ea"/>
              </a:rPr>
              <a:t>    突发地质灾害应急防治应遵循“预防为主、以人为本，统一领导、分工负责，分级管理、属地为主”的工作原则。</a:t>
            </a:r>
            <a:endParaRPr lang="en-US" altLang="zh-CN" sz="2000" dirty="0">
              <a:effectLst/>
              <a:latin typeface="+mn-lt"/>
              <a:ea typeface="+mn-ea"/>
              <a:sym typeface="+mn-ea"/>
            </a:endParaRPr>
          </a:p>
          <a:p>
            <a:pPr algn="l">
              <a:spcBef>
                <a:spcPct val="20000"/>
              </a:spcBef>
              <a:buClr>
                <a:schemeClr val="hlink"/>
              </a:buClr>
              <a:buSzPct val="60000"/>
              <a:buFont typeface="Wingdings" panose="05000000000000000000" pitchFamily="2" charset="2"/>
            </a:pPr>
            <a:r>
              <a:rPr lang="en-US" altLang="zh-CN" sz="2000" dirty="0">
                <a:effectLst/>
                <a:latin typeface="+mn-lt"/>
                <a:ea typeface="+mn-ea"/>
                <a:sym typeface="+mn-ea"/>
              </a:rPr>
              <a:t>  </a:t>
            </a:r>
            <a:endParaRPr lang="en-US" altLang="zh-CN" sz="2000" dirty="0">
              <a:effectLst/>
              <a:latin typeface="+mn-lt"/>
              <a:ea typeface="+mn-ea"/>
              <a:sym typeface="+mn-ea"/>
            </a:endParaRPr>
          </a:p>
          <a:p>
            <a:pPr algn="l">
              <a:spcBef>
                <a:spcPct val="20000"/>
              </a:spcBef>
              <a:buClr>
                <a:schemeClr val="hlink"/>
              </a:buClr>
              <a:buSzPct val="60000"/>
              <a:buFont typeface="Wingdings" panose="05000000000000000000" pitchFamily="2" charset="2"/>
            </a:pPr>
            <a:endParaRPr lang="zh-CN" altLang="zh-CN" sz="2000" dirty="0">
              <a:effectLst/>
              <a:latin typeface="+mn-lt"/>
              <a:ea typeface="+mn-ea"/>
              <a:sym typeface="+mn-ea"/>
            </a:endParaRPr>
          </a:p>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图示 1"/>
          <p:cNvGraphicFramePr/>
          <p:nvPr/>
        </p:nvGraphicFramePr>
        <p:xfrm>
          <a:off x="693420" y="1649730"/>
          <a:ext cx="7942580" cy="44881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文本框 6"/>
          <p:cNvSpPr txBox="1"/>
          <p:nvPr/>
        </p:nvSpPr>
        <p:spPr>
          <a:xfrm>
            <a:off x="875665" y="685800"/>
            <a:ext cx="7393305" cy="1076325"/>
          </a:xfrm>
          <a:prstGeom prst="rect">
            <a:avLst/>
          </a:prstGeom>
          <a:noFill/>
        </p:spPr>
        <p:txBody>
          <a:bodyPr wrap="square" rtlCol="0">
            <a:spAutoFit/>
          </a:bodyPr>
          <a:p>
            <a:pPr marL="285750" indent="-285750">
              <a:buFont typeface="Wingdings" panose="05000000000000000000" charset="0"/>
              <a:buChar char="n"/>
            </a:pPr>
            <a:r>
              <a:rPr lang="zh-CN" altLang="zh-CN" sz="3200" dirty="0">
                <a:sym typeface="+mn-ea"/>
              </a:rPr>
              <a:t>二、组织指挥体系</a:t>
            </a:r>
            <a:endParaRPr lang="zh-CN" altLang="zh-CN" sz="3200" dirty="0">
              <a:sym typeface="+mn-ea"/>
            </a:endParaRPr>
          </a:p>
          <a:p>
            <a:pPr marL="285750" indent="-285750"/>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69925" y="838200"/>
            <a:ext cx="7803515" cy="6431280"/>
          </a:xfrm>
          <a:prstGeom prst="rect">
            <a:avLst/>
          </a:prstGeom>
          <a:noFill/>
        </p:spPr>
        <p:txBody>
          <a:bodyPr wrap="square" rtlCol="0">
            <a:spAutoFit/>
          </a:bodyPr>
          <a:p>
            <a:pPr marL="285750" indent="-285750">
              <a:buFont typeface="Wingdings" panose="05000000000000000000" charset="0"/>
              <a:buChar char="n"/>
            </a:pPr>
            <a:r>
              <a:rPr lang="zh-CN" altLang="en-US" sz="3200"/>
              <a:t>三、预防和预警机制</a:t>
            </a:r>
            <a:endParaRPr lang="zh-CN" altLang="en-US" sz="3200"/>
          </a:p>
          <a:p>
            <a:pPr marL="285750" indent="-285750">
              <a:buFont typeface="Wingdings" panose="05000000000000000000" charset="0"/>
              <a:buChar char="n"/>
            </a:pPr>
            <a:r>
              <a:rPr lang="zh-CN" altLang="zh-CN" sz="2000" dirty="0">
                <a:effectLst/>
                <a:latin typeface="+mn-lt"/>
                <a:ea typeface="+mn-ea"/>
              </a:rPr>
              <a:t>（一）预防预报预警信息</a:t>
            </a:r>
            <a:endParaRPr lang="zh-CN" altLang="zh-CN" sz="2000" dirty="0">
              <a:effectLst/>
              <a:latin typeface="+mn-lt"/>
              <a:ea typeface="+mn-ea"/>
            </a:endParaRPr>
          </a:p>
          <a:p>
            <a:pPr marL="285750" indent="-285750" algn="l">
              <a:buClrTx/>
              <a:buSzTx/>
              <a:buFont typeface="Wingdings" panose="05000000000000000000" charset="0"/>
              <a:buChar char="n"/>
            </a:pPr>
            <a:endParaRPr lang="zh-CN" altLang="zh-CN" sz="2000" dirty="0">
              <a:effectLst/>
              <a:latin typeface="+mn-lt"/>
              <a:ea typeface="+mn-ea"/>
            </a:endParaRPr>
          </a:p>
          <a:p>
            <a:pPr marL="457200" indent="-457200" algn="l">
              <a:buClrTx/>
              <a:buSzTx/>
              <a:buFont typeface="+mj-lt"/>
              <a:buAutoNum type="arabicPeriod"/>
            </a:pPr>
            <a:r>
              <a:rPr lang="zh-CN" altLang="zh-CN" sz="2000" dirty="0">
                <a:effectLst/>
                <a:latin typeface="+mn-lt"/>
                <a:ea typeface="+mn-ea"/>
              </a:rPr>
              <a:t>监测预报预警体系建设：</a:t>
            </a:r>
            <a:endParaRPr lang="zh-CN" altLang="zh-CN" sz="2000" dirty="0">
              <a:effectLst/>
              <a:latin typeface="+mn-lt"/>
              <a:ea typeface="+mn-ea"/>
            </a:endParaRPr>
          </a:p>
          <a:p>
            <a:pPr algn="l">
              <a:buClrTx/>
              <a:buSzTx/>
              <a:buFont typeface="+mj-lt"/>
            </a:pPr>
            <a:r>
              <a:rPr lang="en-US" altLang="zh-CN" sz="2000" dirty="0">
                <a:effectLst/>
                <a:latin typeface="+mn-lt"/>
                <a:ea typeface="+mn-ea"/>
              </a:rPr>
              <a:t>    </a:t>
            </a:r>
            <a:r>
              <a:rPr lang="zh-CN" altLang="zh-CN" sz="2000" dirty="0">
                <a:effectLst/>
                <a:latin typeface="+mn-lt"/>
                <a:ea typeface="+mn-ea"/>
              </a:rPr>
              <a:t>管委会要进一步加强地质灾害调查工作，编制地质灾害防治规划，建设完善以群测群防为主、群专结合的地质灾害监测网络。</a:t>
            </a:r>
            <a:endParaRPr lang="zh-CN" altLang="zh-CN" sz="2000" dirty="0">
              <a:effectLst/>
              <a:latin typeface="+mn-lt"/>
              <a:ea typeface="+mn-ea"/>
            </a:endParaRPr>
          </a:p>
          <a:p>
            <a:pPr algn="l">
              <a:buClrTx/>
              <a:buSzTx/>
              <a:buFont typeface="+mj-lt"/>
            </a:pPr>
            <a:endParaRPr lang="zh-CN" altLang="zh-CN" sz="2000" dirty="0">
              <a:effectLst/>
              <a:latin typeface="+mn-lt"/>
              <a:ea typeface="+mn-ea"/>
            </a:endParaRPr>
          </a:p>
          <a:p>
            <a:pPr algn="l">
              <a:buClrTx/>
              <a:buSzTx/>
              <a:buFont typeface="+mj-lt"/>
            </a:pPr>
            <a:r>
              <a:rPr lang="en-US" altLang="zh-CN" sz="2000" dirty="0">
                <a:effectLst/>
                <a:latin typeface="+mn-lt"/>
                <a:ea typeface="+mn-ea"/>
              </a:rPr>
              <a:t>2. 信息收集与分析</a:t>
            </a:r>
            <a:r>
              <a:rPr lang="zh-CN" altLang="en-US" sz="2000" dirty="0">
                <a:effectLst/>
                <a:latin typeface="+mn-lt"/>
                <a:ea typeface="+mn-ea"/>
              </a:rPr>
              <a:t>：</a:t>
            </a:r>
            <a:endParaRPr lang="zh-CN" altLang="en-US" sz="2000" dirty="0">
              <a:effectLst/>
              <a:latin typeface="+mn-lt"/>
              <a:ea typeface="+mn-ea"/>
            </a:endParaRPr>
          </a:p>
          <a:p>
            <a:pPr algn="l">
              <a:buClrTx/>
              <a:buSzTx/>
              <a:buFont typeface="+mj-lt"/>
            </a:pPr>
            <a:r>
              <a:rPr lang="en-US" altLang="zh-CN" sz="2000" dirty="0">
                <a:effectLst/>
                <a:latin typeface="+mn-lt"/>
                <a:ea typeface="+mn-ea"/>
              </a:rPr>
              <a:t>   </a:t>
            </a:r>
            <a:r>
              <a:rPr lang="zh-CN" altLang="en-US" sz="2000" dirty="0">
                <a:effectLst/>
                <a:latin typeface="+mn-lt"/>
                <a:ea typeface="+mn-ea"/>
              </a:rPr>
              <a:t>负责地质灾害监测的单位和个人，要广泛及时收集整理与突发地质灾害预防预警有关的数据资料和相关信息，建立地质灾害监测、预报、预警等资料数据库，实现各部门之间的信息共享。</a:t>
            </a:r>
            <a:endParaRPr lang="zh-CN" altLang="en-US" sz="2000" dirty="0">
              <a:effectLst/>
              <a:latin typeface="+mn-lt"/>
              <a:ea typeface="+mn-ea"/>
            </a:endParaRPr>
          </a:p>
          <a:p>
            <a:pPr algn="l">
              <a:buClrTx/>
              <a:buSzTx/>
              <a:buFont typeface="+mj-lt"/>
            </a:pPr>
            <a:endParaRPr lang="zh-CN" altLang="en-US" sz="2000" dirty="0">
              <a:effectLst/>
              <a:latin typeface="+mn-lt"/>
              <a:ea typeface="+mn-ea"/>
            </a:endParaRPr>
          </a:p>
          <a:p>
            <a:pPr marL="285750" indent="-285750" algn="l">
              <a:buClrTx/>
              <a:buSzTx/>
              <a:buFont typeface="Wingdings" panose="05000000000000000000" charset="0"/>
              <a:buChar char="n"/>
            </a:pPr>
            <a:r>
              <a:rPr lang="zh-CN" altLang="zh-CN" sz="2000" dirty="0">
                <a:effectLst/>
                <a:latin typeface="+mn-lt"/>
                <a:ea typeface="+mn-ea"/>
                <a:sym typeface="+mn-ea"/>
              </a:rPr>
              <a:t>（二）预防预警行动</a:t>
            </a:r>
            <a:endParaRPr lang="zh-CN" altLang="zh-CN" sz="2000" dirty="0">
              <a:effectLst/>
              <a:latin typeface="+mn-lt"/>
              <a:ea typeface="+mn-ea"/>
              <a:sym typeface="+mn-ea"/>
            </a:endParaRPr>
          </a:p>
          <a:p>
            <a:pPr marL="285750" indent="-285750" algn="l">
              <a:buClrTx/>
              <a:buSzTx/>
              <a:buFont typeface="Wingdings" panose="05000000000000000000" charset="0"/>
              <a:buChar char="n"/>
            </a:pPr>
            <a:endParaRPr lang="zh-CN" altLang="zh-CN" sz="2000" dirty="0">
              <a:effectLst/>
              <a:latin typeface="+mn-lt"/>
              <a:ea typeface="+mn-ea"/>
              <a:sym typeface="+mn-ea"/>
            </a:endParaRPr>
          </a:p>
          <a:p>
            <a:pPr marL="457200" indent="-457200" algn="l">
              <a:buClrTx/>
              <a:buSzTx/>
              <a:buFont typeface="Wingdings" panose="05000000000000000000" charset="0"/>
              <a:buAutoNum type="arabicPeriod"/>
            </a:pPr>
            <a:r>
              <a:rPr lang="zh-CN" altLang="zh-CN" sz="2000" dirty="0">
                <a:effectLst/>
                <a:latin typeface="+mn-lt"/>
                <a:ea typeface="+mn-ea"/>
                <a:sym typeface="+mn-ea"/>
              </a:rPr>
              <a:t>编制年度地质灾害防治方案</a:t>
            </a:r>
            <a:endParaRPr lang="zh-CN" altLang="zh-CN" sz="2000" dirty="0">
              <a:effectLst/>
              <a:latin typeface="+mn-lt"/>
              <a:ea typeface="+mn-ea"/>
              <a:sym typeface="+mn-ea"/>
            </a:endParaRPr>
          </a:p>
          <a:p>
            <a:pPr marL="457200" indent="-457200" algn="l">
              <a:buClrTx/>
              <a:buSzTx/>
              <a:buFont typeface="Wingdings" panose="05000000000000000000" charset="0"/>
              <a:buAutoNum type="arabicPeriod"/>
            </a:pPr>
            <a:r>
              <a:rPr lang="zh-CN" altLang="zh-CN" sz="2000" dirty="0">
                <a:effectLst/>
                <a:latin typeface="+mn-lt"/>
                <a:ea typeface="+mn-ea"/>
                <a:sym typeface="+mn-ea"/>
              </a:rPr>
              <a:t>地质灾害险情巡查</a:t>
            </a:r>
            <a:endParaRPr lang="zh-CN" altLang="zh-CN" sz="2000" dirty="0">
              <a:effectLst/>
              <a:latin typeface="+mn-lt"/>
              <a:ea typeface="+mn-ea"/>
              <a:sym typeface="+mn-ea"/>
            </a:endParaRPr>
          </a:p>
          <a:p>
            <a:pPr marL="457200" indent="-457200" algn="l">
              <a:buClrTx/>
              <a:buSzTx/>
              <a:buFont typeface="Wingdings" panose="05000000000000000000" charset="0"/>
              <a:buAutoNum type="arabicPeriod"/>
            </a:pPr>
            <a:r>
              <a:rPr lang="zh-CN" altLang="zh-CN" sz="2000" dirty="0">
                <a:effectLst/>
                <a:latin typeface="+mn-lt"/>
                <a:ea typeface="+mn-ea"/>
                <a:sym typeface="+mn-ea"/>
              </a:rPr>
              <a:t>发放地质灾害“两卡”</a:t>
            </a:r>
            <a:endParaRPr lang="zh-CN" altLang="zh-CN" sz="2000" dirty="0">
              <a:effectLst/>
              <a:latin typeface="+mn-lt"/>
              <a:ea typeface="+mn-ea"/>
              <a:sym typeface="+mn-ea"/>
            </a:endParaRPr>
          </a:p>
          <a:p>
            <a:pPr marL="457200" indent="-457200" algn="l">
              <a:buClrTx/>
              <a:buSzTx/>
              <a:buFont typeface="Wingdings" panose="05000000000000000000" charset="0"/>
              <a:buAutoNum type="arabicPeriod"/>
            </a:pPr>
            <a:r>
              <a:rPr lang="zh-CN" altLang="zh-CN" sz="2000" dirty="0">
                <a:effectLst/>
                <a:latin typeface="+mn-lt"/>
                <a:ea typeface="+mn-ea"/>
                <a:sym typeface="+mn-ea"/>
              </a:rPr>
              <a:t>建立地质灾害预报预警制度</a:t>
            </a:r>
            <a:endParaRPr lang="zh-CN" altLang="zh-CN" sz="2000" dirty="0">
              <a:effectLst/>
              <a:latin typeface="+mn-lt"/>
              <a:ea typeface="+mn-ea"/>
              <a:sym typeface="+mn-ea"/>
            </a:endParaRPr>
          </a:p>
          <a:p>
            <a:pPr algn="l">
              <a:buClrTx/>
              <a:buSzTx/>
              <a:buFont typeface="+mj-lt"/>
            </a:pPr>
            <a:endParaRPr lang="zh-CN" altLang="en-US" sz="2000" dirty="0">
              <a:effectLst/>
              <a:latin typeface="+mn-lt"/>
              <a:ea typeface="+mn-ea"/>
            </a:endParaRPr>
          </a:p>
          <a:p>
            <a:pPr algn="l">
              <a:buClrTx/>
              <a:buSzTx/>
              <a:buFont typeface="+mj-lt"/>
            </a:pPr>
            <a:endParaRPr lang="zh-CN" altLang="en-US" sz="2000" dirty="0">
              <a:effectLst/>
              <a:latin typeface="+mn-lt"/>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descr="治理方案"/>
          <p:cNvPicPr>
            <a:picLocks noChangeAspect="1"/>
          </p:cNvPicPr>
          <p:nvPr>
            <p:ph idx="1"/>
            <p:custDataLst>
              <p:tags r:id="rId1"/>
            </p:custDataLst>
          </p:nvPr>
        </p:nvPicPr>
        <p:blipFill>
          <a:blip r:embed="rId2"/>
          <a:stretch>
            <a:fillRect/>
          </a:stretch>
        </p:blipFill>
        <p:spPr>
          <a:xfrm>
            <a:off x="76200" y="914400"/>
            <a:ext cx="4026535" cy="5158740"/>
          </a:xfrm>
          <a:prstGeom prst="rect">
            <a:avLst/>
          </a:prstGeom>
        </p:spPr>
      </p:pic>
      <p:pic>
        <p:nvPicPr>
          <p:cNvPr id="4" name="图片 3" descr="微信图片_20220714141630"/>
          <p:cNvPicPr>
            <a:picLocks noChangeAspect="1"/>
          </p:cNvPicPr>
          <p:nvPr/>
        </p:nvPicPr>
        <p:blipFill>
          <a:blip r:embed="rId3"/>
          <a:stretch>
            <a:fillRect/>
          </a:stretch>
        </p:blipFill>
        <p:spPr>
          <a:xfrm>
            <a:off x="4255135" y="2514600"/>
            <a:ext cx="4810760" cy="3816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descr="图片1"/>
          <p:cNvPicPr>
            <a:picLocks noChangeAspect="1"/>
          </p:cNvPicPr>
          <p:nvPr>
            <p:ph idx="1"/>
          </p:nvPr>
        </p:nvPicPr>
        <p:blipFill>
          <a:blip r:embed="rId1"/>
          <a:stretch>
            <a:fillRect/>
          </a:stretch>
        </p:blipFill>
        <p:spPr>
          <a:xfrm>
            <a:off x="4940935" y="3048000"/>
            <a:ext cx="4124325" cy="3429635"/>
          </a:xfrm>
          <a:prstGeom prst="rect">
            <a:avLst/>
          </a:prstGeom>
        </p:spPr>
      </p:pic>
      <p:pic>
        <p:nvPicPr>
          <p:cNvPr id="4" name="图片 3" descr="IMG20220629090604"/>
          <p:cNvPicPr>
            <a:picLocks noChangeAspect="1"/>
          </p:cNvPicPr>
          <p:nvPr/>
        </p:nvPicPr>
        <p:blipFill>
          <a:blip r:embed="rId2"/>
          <a:stretch>
            <a:fillRect/>
          </a:stretch>
        </p:blipFill>
        <p:spPr>
          <a:xfrm>
            <a:off x="76200" y="63500"/>
            <a:ext cx="4841875" cy="363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tileRect/>
        </a:gradFill>
        <a:effectLst/>
      </p:bgPr>
    </p:bg>
    <p:spTree>
      <p:nvGrpSpPr>
        <p:cNvPr id="1" name=""/>
        <p:cNvGrpSpPr/>
        <p:nvPr/>
      </p:nvGrpSpPr>
      <p:grpSpPr/>
      <p:sp>
        <p:nvSpPr>
          <p:cNvPr id="2" name="文本框 1"/>
          <p:cNvSpPr txBox="1"/>
          <p:nvPr/>
        </p:nvSpPr>
        <p:spPr>
          <a:xfrm>
            <a:off x="598805" y="609600"/>
            <a:ext cx="7947025" cy="6492875"/>
          </a:xfrm>
          <a:prstGeom prst="rect">
            <a:avLst/>
          </a:prstGeom>
          <a:noFill/>
        </p:spPr>
        <p:txBody>
          <a:bodyPr wrap="square" rtlCol="0">
            <a:spAutoFit/>
          </a:bodyPr>
          <a:p>
            <a:pPr marL="285750" indent="-285750">
              <a:buFont typeface="Wingdings" panose="05000000000000000000" charset="0"/>
              <a:buChar char="n"/>
            </a:pPr>
            <a:r>
              <a:rPr lang="zh-CN" altLang="en-US" sz="3200">
                <a:sym typeface="+mn-ea"/>
              </a:rPr>
              <a:t>四、地质灾害险情和灾情分级</a:t>
            </a:r>
            <a:endParaRPr lang="zh-CN" altLang="en-US" sz="3200">
              <a:sym typeface="+mn-ea"/>
            </a:endParaRPr>
          </a:p>
          <a:p>
            <a:pPr>
              <a:buFont typeface="Wingdings" panose="05000000000000000000" charset="0"/>
            </a:pPr>
            <a:endParaRPr lang="zh-CN" altLang="en-US" sz="2000">
              <a:sym typeface="+mn-ea"/>
            </a:endParaRPr>
          </a:p>
          <a:p>
            <a:pPr>
              <a:buFont typeface="Wingdings" panose="05000000000000000000" charset="0"/>
            </a:pPr>
            <a:r>
              <a:rPr lang="en-US" altLang="zh-CN" sz="2000">
                <a:sym typeface="+mn-ea"/>
              </a:rPr>
              <a:t>    </a:t>
            </a:r>
            <a:r>
              <a:rPr lang="zh-CN" altLang="en-US" sz="2000">
                <a:sym typeface="+mn-ea"/>
              </a:rPr>
              <a:t>地质灾害险情和灾情按危害程度和规模大小，分为特大型、大型、中型、小型四级：</a:t>
            </a:r>
            <a:endParaRPr lang="zh-CN" altLang="en-US" sz="2000">
              <a:sym typeface="+mn-ea"/>
            </a:endParaRPr>
          </a:p>
          <a:p>
            <a:pPr>
              <a:buFont typeface="Wingdings" panose="05000000000000000000" charset="0"/>
            </a:pPr>
            <a:r>
              <a:rPr lang="en-US" altLang="zh-CN" sz="2000">
                <a:sym typeface="+mn-ea"/>
              </a:rPr>
              <a:t>  </a:t>
            </a:r>
            <a:r>
              <a:rPr lang="zh-CN" altLang="en-US" sz="2000">
                <a:sym typeface="+mn-ea"/>
              </a:rPr>
              <a:t>（1）特大型地质灾害险情和灾情（Ⅰ级）</a:t>
            </a:r>
            <a:endParaRPr lang="zh-CN" altLang="en-US" sz="2000">
              <a:sym typeface="+mn-ea"/>
            </a:endParaRPr>
          </a:p>
          <a:p>
            <a:pPr>
              <a:buFont typeface="Wingdings" panose="05000000000000000000" charset="0"/>
            </a:pPr>
            <a:endParaRPr lang="zh-CN" altLang="en-US" sz="2000">
              <a:sym typeface="+mn-ea"/>
            </a:endParaRPr>
          </a:p>
          <a:p>
            <a:pPr>
              <a:buFont typeface="Wingdings" panose="05000000000000000000" charset="0"/>
            </a:pPr>
            <a:r>
              <a:rPr lang="en-US" altLang="zh-CN" sz="2000">
                <a:sym typeface="+mn-ea"/>
              </a:rPr>
              <a:t>    </a:t>
            </a:r>
            <a:r>
              <a:rPr lang="zh-CN" altLang="en-US" sz="2000">
                <a:sym typeface="+mn-ea"/>
              </a:rPr>
              <a:t>受灾害威胁，需搬迁转移人数在1000人以上或潜在经济损失1亿元以上的为特大型地质灾害险情。</a:t>
            </a:r>
            <a:endParaRPr lang="zh-CN" altLang="en-US" sz="2000">
              <a:sym typeface="+mn-ea"/>
            </a:endParaRPr>
          </a:p>
          <a:p>
            <a:pPr>
              <a:buFont typeface="Wingdings" panose="05000000000000000000" charset="0"/>
            </a:pPr>
            <a:r>
              <a:rPr lang="en-US" altLang="zh-CN" sz="2000">
                <a:sym typeface="+mn-ea"/>
              </a:rPr>
              <a:t>    </a:t>
            </a:r>
            <a:r>
              <a:rPr lang="zh-CN" altLang="en-US" sz="2000">
                <a:sym typeface="+mn-ea"/>
              </a:rPr>
              <a:t>因灾死亡30人以上或因灾造成直接经济损失1000万元以上的为特大型地质灾害灾情。</a:t>
            </a:r>
            <a:endParaRPr lang="zh-CN" altLang="en-US" sz="2000">
              <a:sym typeface="+mn-ea"/>
            </a:endParaRPr>
          </a:p>
          <a:p>
            <a:pPr>
              <a:buFont typeface="Wingdings" panose="05000000000000000000" charset="0"/>
            </a:pPr>
            <a:endParaRPr lang="zh-CN" altLang="en-US" sz="2000">
              <a:sym typeface="+mn-ea"/>
            </a:endParaRPr>
          </a:p>
          <a:p>
            <a:pPr>
              <a:buFont typeface="Wingdings" panose="05000000000000000000" charset="0"/>
            </a:pPr>
            <a:r>
              <a:rPr lang="en-US" altLang="zh-CN" sz="2000">
                <a:sym typeface="+mn-ea"/>
              </a:rPr>
              <a:t>  </a:t>
            </a:r>
            <a:r>
              <a:rPr lang="zh-CN" altLang="en-US" sz="2000">
                <a:sym typeface="+mn-ea"/>
              </a:rPr>
              <a:t>（2）大型地质灾害险情和灾情（Ⅱ级）</a:t>
            </a:r>
            <a:endParaRPr lang="zh-CN" altLang="en-US" sz="2000">
              <a:sym typeface="+mn-ea"/>
            </a:endParaRPr>
          </a:p>
          <a:p>
            <a:pPr>
              <a:buFont typeface="Wingdings" panose="05000000000000000000" charset="0"/>
            </a:pPr>
            <a:endParaRPr lang="zh-CN" altLang="en-US" sz="2000">
              <a:sym typeface="+mn-ea"/>
            </a:endParaRPr>
          </a:p>
          <a:p>
            <a:pPr>
              <a:buFont typeface="Wingdings" panose="05000000000000000000" charset="0"/>
            </a:pPr>
            <a:r>
              <a:rPr lang="en-US" altLang="zh-CN" sz="2000">
                <a:sym typeface="+mn-ea"/>
              </a:rPr>
              <a:t>    </a:t>
            </a:r>
            <a:r>
              <a:rPr lang="zh-CN" altLang="en-US" sz="2000">
                <a:sym typeface="+mn-ea"/>
              </a:rPr>
              <a:t>受灾害威胁，需搬迁转移人数在500人以上、1000人以下，或潜在经济损失5000万元以上、1亿元以下的为大型地质灾害险情。</a:t>
            </a:r>
            <a:endParaRPr lang="zh-CN" altLang="en-US" sz="2000">
              <a:sym typeface="+mn-ea"/>
            </a:endParaRPr>
          </a:p>
          <a:p>
            <a:pPr>
              <a:buFont typeface="Wingdings" panose="05000000000000000000" charset="0"/>
            </a:pPr>
            <a:r>
              <a:rPr lang="en-US" altLang="zh-CN" sz="2000">
                <a:sym typeface="+mn-ea"/>
              </a:rPr>
              <a:t>    </a:t>
            </a:r>
            <a:r>
              <a:rPr lang="zh-CN" altLang="en-US" sz="2000">
                <a:sym typeface="+mn-ea"/>
              </a:rPr>
              <a:t>因灾死亡10人以上、30人以下，或因灾造成直接经济损失500万元以上、1000万元以下的为大型地质灾害灾情。 </a:t>
            </a:r>
            <a:r>
              <a:rPr lang="en-US" altLang="zh-CN" sz="2000">
                <a:sym typeface="+mn-ea"/>
              </a:rPr>
              <a:t> </a:t>
            </a:r>
            <a:endParaRPr lang="en-US" altLang="zh-CN" sz="2000">
              <a:sym typeface="+mn-ea"/>
            </a:endParaRPr>
          </a:p>
          <a:p>
            <a:pPr>
              <a:buFont typeface="Wingdings" panose="05000000000000000000" charset="0"/>
            </a:pPr>
            <a:endParaRPr lang="zh-CN" altLang="en-US" sz="3200">
              <a:sym typeface="+mn-ea"/>
            </a:endParaRPr>
          </a:p>
          <a:p>
            <a:endParaRPr lang="zh-CN" altLang="en-US" sz="3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15000">
              <a:schemeClr val="bg1"/>
            </a:gs>
            <a:gs pos="100000">
              <a:srgbClr val="002850"/>
            </a:gs>
          </a:gsLst>
          <a:lin ang="5400000" scaled="1"/>
          <a:tileRect/>
        </a:gradFill>
        <a:effectLst/>
      </p:bgPr>
    </p:bg>
    <p:spTree>
      <p:nvGrpSpPr>
        <p:cNvPr id="1" name=""/>
        <p:cNvGrpSpPr/>
        <p:nvPr/>
      </p:nvGrpSpPr>
      <p:grpSpPr/>
      <p:sp>
        <p:nvSpPr>
          <p:cNvPr id="2" name="文本框 1"/>
          <p:cNvSpPr txBox="1"/>
          <p:nvPr/>
        </p:nvSpPr>
        <p:spPr>
          <a:xfrm>
            <a:off x="633095" y="617855"/>
            <a:ext cx="7825105" cy="3692525"/>
          </a:xfrm>
          <a:prstGeom prst="rect">
            <a:avLst/>
          </a:prstGeom>
          <a:noFill/>
        </p:spPr>
        <p:txBody>
          <a:bodyPr wrap="square" rtlCol="0">
            <a:spAutoFit/>
          </a:bodyPr>
          <a:p>
            <a:r>
              <a:rPr lang="en-US" altLang="zh-CN"/>
              <a:t>  </a:t>
            </a:r>
            <a:r>
              <a:rPr lang="zh-CN" altLang="en-US"/>
              <a:t>（3）中型地质灾害险情和灾情（Ⅲ级）</a:t>
            </a:r>
            <a:endParaRPr lang="zh-CN" altLang="en-US"/>
          </a:p>
          <a:p>
            <a:endParaRPr lang="zh-CN" altLang="en-US"/>
          </a:p>
          <a:p>
            <a:r>
              <a:rPr lang="en-US" altLang="zh-CN"/>
              <a:t>   </a:t>
            </a:r>
            <a:r>
              <a:rPr lang="zh-CN" altLang="en-US"/>
              <a:t>受灾害威胁，需搬迁转移人数在100人以上、500人以下，或潜在经济损失500万元以上、5000万元以下的为中型地质灾害险情。</a:t>
            </a:r>
            <a:endParaRPr lang="zh-CN" altLang="en-US"/>
          </a:p>
          <a:p>
            <a:r>
              <a:rPr lang="en-US" altLang="zh-CN"/>
              <a:t>   </a:t>
            </a:r>
            <a:r>
              <a:rPr lang="zh-CN" altLang="en-US"/>
              <a:t>因灾死亡3人以上、10人以下，或因灾造成直接经济损失100万元以上、500万元以下的为中型地质灾害灾情。</a:t>
            </a:r>
            <a:endParaRPr lang="zh-CN" altLang="en-US"/>
          </a:p>
          <a:p>
            <a:endParaRPr lang="zh-CN" altLang="en-US"/>
          </a:p>
          <a:p>
            <a:r>
              <a:rPr lang="en-US" altLang="zh-CN"/>
              <a:t>  </a:t>
            </a:r>
            <a:r>
              <a:rPr lang="zh-CN" altLang="en-US"/>
              <a:t>（4）小型地质灾害险情和灾情（Ⅳ级）</a:t>
            </a:r>
            <a:endParaRPr lang="zh-CN" altLang="en-US"/>
          </a:p>
          <a:p>
            <a:endParaRPr lang="zh-CN" altLang="en-US"/>
          </a:p>
          <a:p>
            <a:r>
              <a:rPr lang="en-US" altLang="zh-CN"/>
              <a:t>   </a:t>
            </a:r>
            <a:r>
              <a:rPr lang="zh-CN" altLang="en-US"/>
              <a:t>受灾害威胁，需搬迁转移人数在100人以下，或潜在经济损失500万元以下的为小型地质灾害险情。</a:t>
            </a:r>
            <a:endParaRPr lang="zh-CN" altLang="en-US"/>
          </a:p>
          <a:p>
            <a:r>
              <a:rPr lang="en-US" altLang="zh-CN"/>
              <a:t>   </a:t>
            </a:r>
            <a:r>
              <a:rPr lang="zh-CN" altLang="en-US"/>
              <a:t>因灾死亡3人以下，或因灾造成直接经济损失100万元以下的为小型地质灾害灾情。</a:t>
            </a:r>
            <a:endParaRPr lang="zh-CN" altLang="en-US"/>
          </a:p>
        </p:txBody>
      </p:sp>
    </p:spTree>
  </p:cSld>
  <p:clrMapOvr>
    <a:masterClrMapping/>
  </p:clrMapOvr>
</p:sld>
</file>

<file path=ppt/tags/tag1.xml><?xml version="1.0" encoding="utf-8"?>
<p:tagLst xmlns:p="http://schemas.openxmlformats.org/presentationml/2006/main">
  <p:tag name="KSO_WM_UNIT_PLACING_PICTURE_USER_VIEWPORT" val="{&quot;height&quot;:7135,&quot;width&quot;:5569}"/>
</p:tagLst>
</file>

<file path=ppt/tags/tag2.xml><?xml version="1.0" encoding="utf-8"?>
<p:tagLst xmlns:p="http://schemas.openxmlformats.org/presentationml/2006/main">
  <p:tag name="COMMONDATA" val="eyJoZGlkIjoiOWU1MDlhYTU3NmI2N2IxOThjOThkMzZkMGFlZjk5YzgifQ=="/>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0</TotalTime>
  <Words>2018</Words>
  <Application>WPS 演示</Application>
  <PresentationFormat>全屏显示(4:3)</PresentationFormat>
  <Paragraphs>159</Paragraphs>
  <Slides>17</Slides>
  <Notes>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宋体</vt:lpstr>
      <vt:lpstr>Wingdings</vt:lpstr>
      <vt:lpstr>Verdana</vt:lpstr>
      <vt:lpstr>Times New Roman</vt:lpstr>
      <vt:lpstr>仿宋</vt:lpstr>
      <vt:lpstr>隶书</vt:lpstr>
      <vt:lpstr>黑体</vt:lpstr>
      <vt:lpstr>Wingdings</vt:lpstr>
      <vt:lpstr>微软雅黑</vt:lpstr>
      <vt:lpstr>Arial Unicode MS</vt:lpstr>
      <vt:lpstr>Globe</vt:lpstr>
      <vt:lpstr>济南市南部山区2022年度突发 地质灾害应急预案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A.P. Yang</dc:creator>
  <cp:lastModifiedBy>DELL</cp:lastModifiedBy>
  <cp:revision>891</cp:revision>
  <dcterms:created xsi:type="dcterms:W3CDTF">2011-11-17T05:46:00Z</dcterms:created>
  <dcterms:modified xsi:type="dcterms:W3CDTF">2023-12-14T07:50:24Z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B695D77B3A8B484AA084115477399006</vt:lpwstr>
  </property>
  <property fmtid="{D5CDD505-2E9C-101B-9397-08002B2CF9AE}" pid="4" name="KSOProductBuildVer">
    <vt:lpwstr>2052-11.8.6.11825</vt:lpwstr>
  </property>
</Properties>
</file>